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38"/>
  </p:notesMasterIdLst>
  <p:sldIdLst>
    <p:sldId id="257" r:id="rId5"/>
    <p:sldId id="1009" r:id="rId6"/>
    <p:sldId id="1048" r:id="rId7"/>
    <p:sldId id="1084" r:id="rId8"/>
    <p:sldId id="1092" r:id="rId9"/>
    <p:sldId id="1050" r:id="rId10"/>
    <p:sldId id="1086" r:id="rId11"/>
    <p:sldId id="1093" r:id="rId12"/>
    <p:sldId id="1094" r:id="rId13"/>
    <p:sldId id="1095" r:id="rId14"/>
    <p:sldId id="1096" r:id="rId15"/>
    <p:sldId id="1097" r:id="rId16"/>
    <p:sldId id="1098" r:id="rId17"/>
    <p:sldId id="1099" r:id="rId18"/>
    <p:sldId id="1108" r:id="rId19"/>
    <p:sldId id="1109" r:id="rId20"/>
    <p:sldId id="1110" r:id="rId21"/>
    <p:sldId id="1111" r:id="rId22"/>
    <p:sldId id="1112" r:id="rId23"/>
    <p:sldId id="1113" r:id="rId24"/>
    <p:sldId id="1051" r:id="rId25"/>
    <p:sldId id="1101" r:id="rId26"/>
    <p:sldId id="1056" r:id="rId27"/>
    <p:sldId id="1102" r:id="rId28"/>
    <p:sldId id="1049" r:id="rId29"/>
    <p:sldId id="1058" r:id="rId30"/>
    <p:sldId id="1103" r:id="rId31"/>
    <p:sldId id="1104" r:id="rId32"/>
    <p:sldId id="1105" r:id="rId33"/>
    <p:sldId id="1106" r:id="rId34"/>
    <p:sldId id="1107" r:id="rId35"/>
    <p:sldId id="1070" r:id="rId36"/>
    <p:sldId id="8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5B7170A4-C5E8-430C-851B-97DCA40D7EE7}">
          <p14:sldIdLst>
            <p14:sldId id="1050"/>
            <p14:sldId id="1086"/>
            <p14:sldId id="1093"/>
            <p14:sldId id="1094"/>
            <p14:sldId id="1095"/>
            <p14:sldId id="1096"/>
            <p14:sldId id="1097"/>
            <p14:sldId id="1098"/>
            <p14:sldId id="1099"/>
            <p14:sldId id="1108"/>
            <p14:sldId id="1109"/>
            <p14:sldId id="1110"/>
            <p14:sldId id="1111"/>
            <p14:sldId id="1112"/>
            <p14:sldId id="1113"/>
          </p14:sldIdLst>
        </p14:section>
        <p14:section name="Activity" id="{0714725B-DCB6-4BD2-91B8-4CE0CACA8AFE}">
          <p14:sldIdLst>
            <p14:sldId id="1051"/>
            <p14:sldId id="1101"/>
            <p14:sldId id="1056"/>
            <p14:sldId id="1102"/>
          </p14:sldIdLst>
        </p14:section>
        <p14:section name="Quiz" id="{3156942D-6ACA-47C5-B0B8-F8FE164F7691}">
          <p14:sldIdLst>
            <p14:sldId id="1049"/>
            <p14:sldId id="1058"/>
            <p14:sldId id="1103"/>
            <p14:sldId id="1104"/>
            <p14:sldId id="1105"/>
            <p14:sldId id="1106"/>
            <p14:sldId id="1107"/>
            <p14:sldId id="1070"/>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1289A7"/>
    <a:srgbClr val="FDE7C7"/>
    <a:srgbClr val="F79F1F"/>
    <a:srgbClr val="B53471"/>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7B8FF-CBF4-4B72-8221-E7630F1A70F1}" v="67" dt="2025-05-21T14:44:58.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6" autoAdjust="0"/>
    <p:restoredTop sz="92010" autoAdjust="0"/>
  </p:normalViewPr>
  <p:slideViewPr>
    <p:cSldViewPr snapToGrid="0">
      <p:cViewPr varScale="1">
        <p:scale>
          <a:sx n="102" d="100"/>
          <a:sy n="102" d="100"/>
        </p:scale>
        <p:origin x="10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ldChg>
      <pc:sldChg chg="addSp modSp mod modNotesTx">
        <pc:chgData name="Georgie McGarry" userId="f4e6cd3e-4069-43c6-92f7-4611be43ac22" providerId="ADAL" clId="{32FC5023-38B8-4FF5-8BA5-22145A83C951}" dt="2024-03-28T10:55:13.316" v="2732" actId="20577"/>
        <pc:sldMkLst>
          <pc:docMk/>
          <pc:sldMk cId="39083435" sldId="1053"/>
        </pc:sldMkLst>
      </pc:sldChg>
      <pc:sldChg chg="addSp modSp mod ord modNotesTx">
        <pc:chgData name="Georgie McGarry" userId="f4e6cd3e-4069-43c6-92f7-4611be43ac22" providerId="ADAL" clId="{32FC5023-38B8-4FF5-8BA5-22145A83C951}" dt="2024-03-28T10:58:17.479" v="2813" actId="20577"/>
        <pc:sldMkLst>
          <pc:docMk/>
          <pc:sldMk cId="2046783934" sldId="1054"/>
        </pc:sldMkLst>
      </pc:sldChg>
      <pc:sldChg chg="modSp mod">
        <pc:chgData name="Georgie McGarry" userId="f4e6cd3e-4069-43c6-92f7-4611be43ac22" providerId="ADAL" clId="{32FC5023-38B8-4FF5-8BA5-22145A83C951}" dt="2024-03-28T09:05:36.656" v="15" actId="20577"/>
        <pc:sldMkLst>
          <pc:docMk/>
          <pc:sldMk cId="3747795976" sldId="1057"/>
        </pc:sldMkLst>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ldChg>
      <pc:sldChg chg="addSp delSp modSp mod">
        <pc:chgData name="Georgie McGarry" userId="f4e6cd3e-4069-43c6-92f7-4611be43ac22" providerId="ADAL" clId="{32FC5023-38B8-4FF5-8BA5-22145A83C951}" dt="2024-03-28T09:54:55.850" v="913" actId="1036"/>
        <pc:sldMkLst>
          <pc:docMk/>
          <pc:sldMk cId="2373011933" sldId="1075"/>
        </pc:sldMkLst>
      </pc:sldChg>
      <pc:sldChg chg="addSp modSp mod">
        <pc:chgData name="Georgie McGarry" userId="f4e6cd3e-4069-43c6-92f7-4611be43ac22" providerId="ADAL" clId="{32FC5023-38B8-4FF5-8BA5-22145A83C951}" dt="2024-03-28T09:55:06.826" v="917" actId="1076"/>
        <pc:sldMkLst>
          <pc:docMk/>
          <pc:sldMk cId="4265617873" sldId="1076"/>
        </pc:sldMkLst>
      </pc:sldChg>
      <pc:sldChg chg="addSp modSp mod">
        <pc:chgData name="Georgie McGarry" userId="f4e6cd3e-4069-43c6-92f7-4611be43ac22" providerId="ADAL" clId="{32FC5023-38B8-4FF5-8BA5-22145A83C951}" dt="2024-03-28T09:55:21.732" v="923" actId="1036"/>
        <pc:sldMkLst>
          <pc:docMk/>
          <pc:sldMk cId="1052112195" sldId="1077"/>
        </pc:sldMkLst>
      </pc:sldChg>
      <pc:sldChg chg="addSp modSp mod">
        <pc:chgData name="Georgie McGarry" userId="f4e6cd3e-4069-43c6-92f7-4611be43ac22" providerId="ADAL" clId="{32FC5023-38B8-4FF5-8BA5-22145A83C951}" dt="2024-03-28T09:55:29.617" v="926" actId="1076"/>
        <pc:sldMkLst>
          <pc:docMk/>
          <pc:sldMk cId="893655223" sldId="1078"/>
        </pc:sldMkLst>
      </pc:sldChg>
      <pc:sldChg chg="modSp add mod">
        <pc:chgData name="Georgie McGarry" userId="f4e6cd3e-4069-43c6-92f7-4611be43ac22" providerId="ADAL" clId="{32FC5023-38B8-4FF5-8BA5-22145A83C951}" dt="2024-03-28T10:18:16.505" v="1913" actId="20577"/>
        <pc:sldMkLst>
          <pc:docMk/>
          <pc:sldMk cId="2140929744" sldId="1079"/>
        </pc:sldMkLst>
      </pc:sldChg>
      <pc:sldChg chg="modSp add mod">
        <pc:chgData name="Georgie McGarry" userId="f4e6cd3e-4069-43c6-92f7-4611be43ac22" providerId="ADAL" clId="{32FC5023-38B8-4FF5-8BA5-22145A83C951}" dt="2024-03-28T10:35:14.822" v="2676" actId="20577"/>
        <pc:sldMkLst>
          <pc:docMk/>
          <pc:sldMk cId="3166648984" sldId="1080"/>
        </pc:sldMkLst>
      </pc:sldChg>
      <pc:sldChg chg="modSp add mod">
        <pc:chgData name="Georgie McGarry" userId="f4e6cd3e-4069-43c6-92f7-4611be43ac22" providerId="ADAL" clId="{32FC5023-38B8-4FF5-8BA5-22145A83C951}" dt="2024-03-28T09:58:41.123" v="1081" actId="20577"/>
        <pc:sldMkLst>
          <pc:docMk/>
          <pc:sldMk cId="2317714748" sldId="1081"/>
        </pc:sldMkLst>
      </pc:sldChg>
      <pc:sldChg chg="modSp add mod">
        <pc:chgData name="Georgie McGarry" userId="f4e6cd3e-4069-43c6-92f7-4611be43ac22" providerId="ADAL" clId="{32FC5023-38B8-4FF5-8BA5-22145A83C951}" dt="2024-03-28T10:19:12.855" v="1959" actId="20577"/>
        <pc:sldMkLst>
          <pc:docMk/>
          <pc:sldMk cId="3393631607" sldId="1082"/>
        </pc:sldMkLst>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ldChg>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addSp modSp mod">
        <pc:chgData name="Georgie McGarry" userId="f4e6cd3e-4069-43c6-92f7-4611be43ac22" providerId="ADAL" clId="{8B50091E-508D-49BB-B2A4-D81A8D6CBE61}" dt="2024-03-27T16:17:12.026" v="161" actId="1076"/>
        <pc:sldMkLst>
          <pc:docMk/>
          <pc:sldMk cId="635692408" sldId="257"/>
        </pc:sldMkLst>
      </pc:sldChg>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ldChg>
      <pc:sldChg chg="addSp modSp mod ord">
        <pc:chgData name="Georgie McGarry" userId="f4e6cd3e-4069-43c6-92f7-4611be43ac22" providerId="ADAL" clId="{8B50091E-508D-49BB-B2A4-D81A8D6CBE61}" dt="2024-03-27T16:45:26.356" v="1106" actId="14100"/>
        <pc:sldMkLst>
          <pc:docMk/>
          <pc:sldMk cId="410649911" sldId="1018"/>
        </pc:sldMkLst>
      </pc:sldChg>
      <pc:sldChg chg="addSp modSp del mod ord">
        <pc:chgData name="Georgie McGarry" userId="f4e6cd3e-4069-43c6-92f7-4611be43ac22" providerId="ADAL" clId="{8B50091E-508D-49BB-B2A4-D81A8D6CBE61}" dt="2024-03-27T17:19:37.728" v="2937" actId="2696"/>
        <pc:sldMkLst>
          <pc:docMk/>
          <pc:sldMk cId="2146906997" sldId="1028"/>
        </pc:sldMkLst>
      </pc:sldChg>
      <pc:sldChg chg="modSp mod ord">
        <pc:chgData name="Georgie McGarry" userId="f4e6cd3e-4069-43c6-92f7-4611be43ac22" providerId="ADAL" clId="{8B50091E-508D-49BB-B2A4-D81A8D6CBE61}" dt="2024-03-27T16:58:46.283" v="1240" actId="20577"/>
        <pc:sldMkLst>
          <pc:docMk/>
          <pc:sldMk cId="441361799" sldId="1036"/>
        </pc:sldMkLst>
      </pc:sldChg>
      <pc:sldChg chg="modSp mod">
        <pc:chgData name="Georgie McGarry" userId="f4e6cd3e-4069-43c6-92f7-4611be43ac22" providerId="ADAL" clId="{8B50091E-508D-49BB-B2A4-D81A8D6CBE61}" dt="2024-03-27T16:20:31.369" v="312" actId="14100"/>
        <pc:sldMkLst>
          <pc:docMk/>
          <pc:sldMk cId="93070607" sldId="1048"/>
        </pc:sldMkLst>
      </pc:sldChg>
      <pc:sldChg chg="modSp add mod ord">
        <pc:chgData name="Georgie McGarry" userId="f4e6cd3e-4069-43c6-92f7-4611be43ac22" providerId="ADAL" clId="{8B50091E-508D-49BB-B2A4-D81A8D6CBE61}" dt="2024-03-27T16:58:56.708" v="1242" actId="1076"/>
        <pc:sldMkLst>
          <pc:docMk/>
          <pc:sldMk cId="3390317463" sldId="1049"/>
        </pc:sldMkLst>
      </pc:sldChg>
      <pc:sldChg chg="modSp add mod ord">
        <pc:chgData name="Georgie McGarry" userId="f4e6cd3e-4069-43c6-92f7-4611be43ac22" providerId="ADAL" clId="{8B50091E-508D-49BB-B2A4-D81A8D6CBE61}" dt="2024-03-27T16:23:26.335" v="476"/>
        <pc:sldMkLst>
          <pc:docMk/>
          <pc:sldMk cId="2253711012" sldId="1050"/>
        </pc:sldMkLst>
      </pc:sldChg>
      <pc:sldChg chg="modSp add mod ord">
        <pc:chgData name="Georgie McGarry" userId="f4e6cd3e-4069-43c6-92f7-4611be43ac22" providerId="ADAL" clId="{8B50091E-508D-49BB-B2A4-D81A8D6CBE61}" dt="2024-03-27T16:23:26.335" v="476"/>
        <pc:sldMkLst>
          <pc:docMk/>
          <pc:sldMk cId="1543846267" sldId="1051"/>
        </pc:sldMkLst>
      </pc:sldChg>
      <pc:sldChg chg="modSp add mod">
        <pc:chgData name="Georgie McGarry" userId="f4e6cd3e-4069-43c6-92f7-4611be43ac22" providerId="ADAL" clId="{8B50091E-508D-49BB-B2A4-D81A8D6CBE61}" dt="2024-03-27T16:24:48.239" v="559" actId="14100"/>
        <pc:sldMkLst>
          <pc:docMk/>
          <pc:sldMk cId="2237745722" sldId="1052"/>
        </pc:sldMkLst>
      </pc:sldChg>
      <pc:sldChg chg="modSp add mod ord">
        <pc:chgData name="Georgie McGarry" userId="f4e6cd3e-4069-43c6-92f7-4611be43ac22" providerId="ADAL" clId="{8B50091E-508D-49BB-B2A4-D81A8D6CBE61}" dt="2024-03-27T16:26:39.753" v="581"/>
        <pc:sldMkLst>
          <pc:docMk/>
          <pc:sldMk cId="39083435" sldId="1053"/>
        </pc:sldMkLst>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sldChg>
      <pc:sldChg chg="delSp modSp add mod">
        <pc:chgData name="Georgie McGarry" userId="f4e6cd3e-4069-43c6-92f7-4611be43ac22" providerId="ADAL" clId="{8B50091E-508D-49BB-B2A4-D81A8D6CBE61}" dt="2024-03-27T16:46:17.159" v="1158" actId="478"/>
        <pc:sldMkLst>
          <pc:docMk/>
          <pc:sldMk cId="3226635765" sldId="1055"/>
        </pc:sldMkLst>
      </pc:sldChg>
      <pc:sldChg chg="addSp delSp modSp add mod">
        <pc:chgData name="Georgie McGarry" userId="f4e6cd3e-4069-43c6-92f7-4611be43ac22" providerId="ADAL" clId="{8B50091E-508D-49BB-B2A4-D81A8D6CBE61}" dt="2024-03-27T17:00:43.554" v="1444" actId="20577"/>
        <pc:sldMkLst>
          <pc:docMk/>
          <pc:sldMk cId="1559330301" sldId="1056"/>
        </pc:sldMkLst>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ldChg>
      <pc:sldChg chg="addSp delSp modSp add mod ord">
        <pc:chgData name="Georgie McGarry" userId="f4e6cd3e-4069-43c6-92f7-4611be43ac22" providerId="ADAL" clId="{8B50091E-508D-49BB-B2A4-D81A8D6CBE61}" dt="2024-03-27T17:35:57.537" v="3906" actId="13926"/>
        <pc:sldMkLst>
          <pc:docMk/>
          <pc:sldMk cId="3958801151" sldId="1058"/>
        </pc:sldMkLst>
      </pc:sldChg>
      <pc:sldChg chg="modSp add del mod">
        <pc:chgData name="Georgie McGarry" userId="f4e6cd3e-4069-43c6-92f7-4611be43ac22" providerId="ADAL" clId="{8B50091E-508D-49BB-B2A4-D81A8D6CBE61}" dt="2024-03-27T17:28:07.186" v="3479" actId="47"/>
        <pc:sldMkLst>
          <pc:docMk/>
          <pc:sldMk cId="3440879354" sldId="1059"/>
        </pc:sldMkLst>
      </pc:sldChg>
      <pc:sldChg chg="modSp add del mod">
        <pc:chgData name="Georgie McGarry" userId="f4e6cd3e-4069-43c6-92f7-4611be43ac22" providerId="ADAL" clId="{8B50091E-508D-49BB-B2A4-D81A8D6CBE61}" dt="2024-03-27T17:19:26.253" v="2936" actId="47"/>
        <pc:sldMkLst>
          <pc:docMk/>
          <pc:sldMk cId="1559807909" sldId="1060"/>
        </pc:sldMkLst>
      </pc:sldChg>
      <pc:sldChg chg="modSp add del mod">
        <pc:chgData name="Georgie McGarry" userId="f4e6cd3e-4069-43c6-92f7-4611be43ac22" providerId="ADAL" clId="{8B50091E-508D-49BB-B2A4-D81A8D6CBE61}" dt="2024-03-27T17:28:26.353" v="3499" actId="47"/>
        <pc:sldMkLst>
          <pc:docMk/>
          <pc:sldMk cId="2714181445" sldId="1061"/>
        </pc:sldMkLst>
      </pc:sldChg>
      <pc:sldChg chg="modSp add del mod">
        <pc:chgData name="Georgie McGarry" userId="f4e6cd3e-4069-43c6-92f7-4611be43ac22" providerId="ADAL" clId="{8B50091E-508D-49BB-B2A4-D81A8D6CBE61}" dt="2024-03-27T17:29:40.874" v="3645" actId="47"/>
        <pc:sldMkLst>
          <pc:docMk/>
          <pc:sldMk cId="1656897576" sldId="1062"/>
        </pc:sldMkLst>
      </pc:sldChg>
      <pc:sldChg chg="modSp add mod">
        <pc:chgData name="Georgie McGarry" userId="f4e6cd3e-4069-43c6-92f7-4611be43ac22" providerId="ADAL" clId="{8B50091E-508D-49BB-B2A4-D81A8D6CBE61}" dt="2024-03-27T17:21:11.462" v="3066" actId="14100"/>
        <pc:sldMkLst>
          <pc:docMk/>
          <pc:sldMk cId="2223515147" sldId="1063"/>
        </pc:sldMkLst>
      </pc:sldChg>
      <pc:sldChg chg="modSp add mod">
        <pc:chgData name="Georgie McGarry" userId="f4e6cd3e-4069-43c6-92f7-4611be43ac22" providerId="ADAL" clId="{8B50091E-508D-49BB-B2A4-D81A8D6CBE61}" dt="2024-03-27T17:21:03.094" v="3055" actId="20577"/>
        <pc:sldMkLst>
          <pc:docMk/>
          <pc:sldMk cId="1853900470" sldId="1064"/>
        </pc:sldMkLst>
      </pc:sldChg>
      <pc:sldChg chg="modSp add mod">
        <pc:chgData name="Georgie McGarry" userId="f4e6cd3e-4069-43c6-92f7-4611be43ac22" providerId="ADAL" clId="{8B50091E-508D-49BB-B2A4-D81A8D6CBE61}" dt="2024-03-27T17:20:58.302" v="3049" actId="14100"/>
        <pc:sldMkLst>
          <pc:docMk/>
          <pc:sldMk cId="1793163355" sldId="1065"/>
        </pc:sldMkLst>
      </pc:sldChg>
      <pc:sldChg chg="addSp modSp add mod">
        <pc:chgData name="Georgie McGarry" userId="f4e6cd3e-4069-43c6-92f7-4611be43ac22" providerId="ADAL" clId="{8B50091E-508D-49BB-B2A4-D81A8D6CBE61}" dt="2024-03-27T17:35:59.925" v="3907" actId="13926"/>
        <pc:sldMkLst>
          <pc:docMk/>
          <pc:sldMk cId="2893242044" sldId="1066"/>
        </pc:sldMkLst>
      </pc:sldChg>
      <pc:sldChg chg="addSp modSp add del mod">
        <pc:chgData name="Georgie McGarry" userId="f4e6cd3e-4069-43c6-92f7-4611be43ac22" providerId="ADAL" clId="{8B50091E-508D-49BB-B2A4-D81A8D6CBE61}" dt="2024-03-27T17:36:02.579" v="3908" actId="13926"/>
        <pc:sldMkLst>
          <pc:docMk/>
          <pc:sldMk cId="1099980642" sldId="1067"/>
        </pc:sldMkLst>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ldChg>
      <pc:sldChg chg="modSp add mod">
        <pc:chgData name="Georgie McGarry" userId="f4e6cd3e-4069-43c6-92f7-4611be43ac22" providerId="ADAL" clId="{8B50091E-508D-49BB-B2A4-D81A8D6CBE61}" dt="2024-03-27T17:31:15.160" v="3764" actId="14100"/>
        <pc:sldMkLst>
          <pc:docMk/>
          <pc:sldMk cId="2642138489" sldId="1070"/>
        </pc:sldMkLst>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ldChg>
      <pc:sldChg chg="modSp add mod">
        <pc:chgData name="Georgie McGarry" userId="f4e6cd3e-4069-43c6-92f7-4611be43ac22" providerId="ADAL" clId="{8B50091E-508D-49BB-B2A4-D81A8D6CBE61}" dt="2024-03-27T17:35:37.381" v="3905" actId="20577"/>
        <pc:sldMkLst>
          <pc:docMk/>
          <pc:sldMk cId="2418699188" sldId="1074"/>
        </pc:sldMkLst>
      </pc:sldChg>
      <pc:sldChg chg="addSp delSp modSp add mod">
        <pc:chgData name="Georgie McGarry" userId="f4e6cd3e-4069-43c6-92f7-4611be43ac22" providerId="ADAL" clId="{8B50091E-508D-49BB-B2A4-D81A8D6CBE61}" dt="2024-03-27T17:41:29.597" v="4080" actId="22"/>
        <pc:sldMkLst>
          <pc:docMk/>
          <pc:sldMk cId="2373011933" sldId="1075"/>
        </pc:sldMkLst>
      </pc:sldChg>
      <pc:sldChg chg="modSp add mod">
        <pc:chgData name="Georgie McGarry" userId="f4e6cd3e-4069-43c6-92f7-4611be43ac22" providerId="ADAL" clId="{8B50091E-508D-49BB-B2A4-D81A8D6CBE61}" dt="2024-03-27T17:58:35.868" v="5194" actId="1076"/>
        <pc:sldMkLst>
          <pc:docMk/>
          <pc:sldMk cId="4265617873" sldId="1076"/>
        </pc:sldMkLst>
      </pc:sldChg>
      <pc:sldChg chg="modSp add mod">
        <pc:chgData name="Georgie McGarry" userId="f4e6cd3e-4069-43c6-92f7-4611be43ac22" providerId="ADAL" clId="{8B50091E-508D-49BB-B2A4-D81A8D6CBE61}" dt="2024-03-27T18:01:14.630" v="5291" actId="20577"/>
        <pc:sldMkLst>
          <pc:docMk/>
          <pc:sldMk cId="1052112195" sldId="1077"/>
        </pc:sldMkLst>
      </pc:sldChg>
      <pc:sldChg chg="modSp add mod">
        <pc:chgData name="Georgie McGarry" userId="f4e6cd3e-4069-43c6-92f7-4611be43ac22" providerId="ADAL" clId="{8B50091E-508D-49BB-B2A4-D81A8D6CBE61}" dt="2024-03-27T17:58:45.659" v="5197" actId="1076"/>
        <pc:sldMkLst>
          <pc:docMk/>
          <pc:sldMk cId="893655223" sldId="1078"/>
        </pc:sldMkLst>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sldLayoutChg>
      </pc:sldMaster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ld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sldChg>
      <pc:sldChg chg="addSp delSp modSp mod">
        <pc:chgData name="Georgie McGarry" userId="f4e6cd3e-4069-43c6-92f7-4611be43ac22" providerId="ADAL" clId="{CAAB992C-5EA1-4995-B421-B87DB5532F54}" dt="2024-03-27T13:39:23.047" v="144" actId="478"/>
        <pc:sldMkLst>
          <pc:docMk/>
          <pc:sldMk cId="285535640" sldId="855"/>
        </pc:sldMkLst>
      </pc:sldChg>
      <pc:sldChg chg="addSp delSp modSp mod">
        <pc:chgData name="Georgie McGarry" userId="f4e6cd3e-4069-43c6-92f7-4611be43ac22" providerId="ADAL" clId="{CAAB992C-5EA1-4995-B421-B87DB5532F54}" dt="2024-03-27T13:40:59.784" v="183" actId="14100"/>
        <pc:sldMkLst>
          <pc:docMk/>
          <pc:sldMk cId="62243495" sldId="1009"/>
        </pc:sldMkLst>
      </pc:sldChg>
      <pc:sldChg chg="addSp delSp modSp mod">
        <pc:chgData name="Georgie McGarry" userId="f4e6cd3e-4069-43c6-92f7-4611be43ac22" providerId="ADAL" clId="{CAAB992C-5EA1-4995-B421-B87DB5532F54}" dt="2024-03-27T13:38:59.445" v="134" actId="478"/>
        <pc:sldMkLst>
          <pc:docMk/>
          <pc:sldMk cId="441361799" sldId="1036"/>
        </pc:sldMkLst>
      </pc:sldChg>
      <pc:sldChg chg="modSp mod">
        <pc:chgData name="Georgie McGarry" userId="f4e6cd3e-4069-43c6-92f7-4611be43ac22" providerId="ADAL" clId="{CAAB992C-5EA1-4995-B421-B87DB5532F54}" dt="2024-03-27T13:38:16.577" v="114" actId="208"/>
        <pc:sldMkLst>
          <pc:docMk/>
          <pc:sldMk cId="93070607" sldId="1048"/>
        </pc:sldMkLst>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sldLayoutChg>
      </pc:sldMaster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ldChg>
    </pc:docChg>
  </pc:docChgLst>
  <pc:docChgLst>
    <pc:chgData name="Georgie McGarry" userId="f4e6cd3e-4069-43c6-92f7-4611be43ac22" providerId="ADAL" clId="{1297B8FF-CBF4-4B72-8221-E7630F1A70F1}"/>
    <pc:docChg chg="undo custSel addSld modSld">
      <pc:chgData name="Georgie McGarry" userId="f4e6cd3e-4069-43c6-92f7-4611be43ac22" providerId="ADAL" clId="{1297B8FF-CBF4-4B72-8221-E7630F1A70F1}" dt="2025-05-21T14:44:58.554" v="460"/>
      <pc:docMkLst>
        <pc:docMk/>
      </pc:docMkLst>
      <pc:sldChg chg="addSp delSp modSp add mod delAnim modAnim">
        <pc:chgData name="Georgie McGarry" userId="f4e6cd3e-4069-43c6-92f7-4611be43ac22" providerId="ADAL" clId="{1297B8FF-CBF4-4B72-8221-E7630F1A70F1}" dt="2025-05-21T14:37:56.747" v="294" actId="1038"/>
        <pc:sldMkLst>
          <pc:docMk/>
          <pc:sldMk cId="1137363056" sldId="1108"/>
        </pc:sldMkLst>
        <pc:spChg chg="mod">
          <ac:chgData name="Georgie McGarry" userId="f4e6cd3e-4069-43c6-92f7-4611be43ac22" providerId="ADAL" clId="{1297B8FF-CBF4-4B72-8221-E7630F1A70F1}" dt="2025-05-21T14:22:37.045" v="13" actId="20577"/>
          <ac:spMkLst>
            <pc:docMk/>
            <pc:sldMk cId="1137363056" sldId="1108"/>
            <ac:spMk id="3" creationId="{7CB4E21D-5525-BA63-51FA-5A35CD61D2C1}"/>
          </ac:spMkLst>
        </pc:spChg>
        <pc:spChg chg="del">
          <ac:chgData name="Georgie McGarry" userId="f4e6cd3e-4069-43c6-92f7-4611be43ac22" providerId="ADAL" clId="{1297B8FF-CBF4-4B72-8221-E7630F1A70F1}" dt="2025-05-21T14:22:45.422" v="15" actId="478"/>
          <ac:spMkLst>
            <pc:docMk/>
            <pc:sldMk cId="1137363056" sldId="1108"/>
            <ac:spMk id="9" creationId="{826F10E1-EB34-68C0-F4A4-4C3AD6EED99F}"/>
          </ac:spMkLst>
        </pc:spChg>
        <pc:spChg chg="del">
          <ac:chgData name="Georgie McGarry" userId="f4e6cd3e-4069-43c6-92f7-4611be43ac22" providerId="ADAL" clId="{1297B8FF-CBF4-4B72-8221-E7630F1A70F1}" dt="2025-05-21T14:22:45.422" v="15" actId="478"/>
          <ac:spMkLst>
            <pc:docMk/>
            <pc:sldMk cId="1137363056" sldId="1108"/>
            <ac:spMk id="12" creationId="{AFF4C537-D278-7BF5-2830-573E95545F64}"/>
          </ac:spMkLst>
        </pc:spChg>
        <pc:spChg chg="del">
          <ac:chgData name="Georgie McGarry" userId="f4e6cd3e-4069-43c6-92f7-4611be43ac22" providerId="ADAL" clId="{1297B8FF-CBF4-4B72-8221-E7630F1A70F1}" dt="2025-05-21T14:22:45.422" v="15" actId="478"/>
          <ac:spMkLst>
            <pc:docMk/>
            <pc:sldMk cId="1137363056" sldId="1108"/>
            <ac:spMk id="13" creationId="{68E9A45D-5DF5-A0B1-86FB-9EEBDFAD5E22}"/>
          </ac:spMkLst>
        </pc:spChg>
        <pc:spChg chg="add mod">
          <ac:chgData name="Georgie McGarry" userId="f4e6cd3e-4069-43c6-92f7-4611be43ac22" providerId="ADAL" clId="{1297B8FF-CBF4-4B72-8221-E7630F1A70F1}" dt="2025-05-21T14:26:42.645" v="188" actId="20577"/>
          <ac:spMkLst>
            <pc:docMk/>
            <pc:sldMk cId="1137363056" sldId="1108"/>
            <ac:spMk id="15" creationId="{01C5C6B1-9AB3-CC7F-CBF9-163EBAEF7ABB}"/>
          </ac:spMkLst>
        </pc:spChg>
        <pc:spChg chg="del">
          <ac:chgData name="Georgie McGarry" userId="f4e6cd3e-4069-43c6-92f7-4611be43ac22" providerId="ADAL" clId="{1297B8FF-CBF4-4B72-8221-E7630F1A70F1}" dt="2025-05-21T14:22:45.422" v="15" actId="478"/>
          <ac:spMkLst>
            <pc:docMk/>
            <pc:sldMk cId="1137363056" sldId="1108"/>
            <ac:spMk id="17" creationId="{C06E53CB-F819-7840-F2FC-C91FAC93BC2F}"/>
          </ac:spMkLst>
        </pc:spChg>
        <pc:spChg chg="del mod">
          <ac:chgData name="Georgie McGarry" userId="f4e6cd3e-4069-43c6-92f7-4611be43ac22" providerId="ADAL" clId="{1297B8FF-CBF4-4B72-8221-E7630F1A70F1}" dt="2025-05-21T14:23:28.687" v="23" actId="478"/>
          <ac:spMkLst>
            <pc:docMk/>
            <pc:sldMk cId="1137363056" sldId="1108"/>
            <ac:spMk id="19" creationId="{4E7F175A-EE0A-0E99-5972-8C3A4DEB49A2}"/>
          </ac:spMkLst>
        </pc:spChg>
        <pc:spChg chg="del">
          <ac:chgData name="Georgie McGarry" userId="f4e6cd3e-4069-43c6-92f7-4611be43ac22" providerId="ADAL" clId="{1297B8FF-CBF4-4B72-8221-E7630F1A70F1}" dt="2025-05-21T14:22:47.037" v="16" actId="478"/>
          <ac:spMkLst>
            <pc:docMk/>
            <pc:sldMk cId="1137363056" sldId="1108"/>
            <ac:spMk id="21" creationId="{6A3FF558-92FB-1B32-8B54-B3CD3B66CD96}"/>
          </ac:spMkLst>
        </pc:spChg>
        <pc:spChg chg="del">
          <ac:chgData name="Georgie McGarry" userId="f4e6cd3e-4069-43c6-92f7-4611be43ac22" providerId="ADAL" clId="{1297B8FF-CBF4-4B72-8221-E7630F1A70F1}" dt="2025-05-21T14:22:45.422" v="15" actId="478"/>
          <ac:spMkLst>
            <pc:docMk/>
            <pc:sldMk cId="1137363056" sldId="1108"/>
            <ac:spMk id="22" creationId="{AB888ADC-EBCD-4510-5D68-40345FC22397}"/>
          </ac:spMkLst>
        </pc:spChg>
        <pc:spChg chg="del">
          <ac:chgData name="Georgie McGarry" userId="f4e6cd3e-4069-43c6-92f7-4611be43ac22" providerId="ADAL" clId="{1297B8FF-CBF4-4B72-8221-E7630F1A70F1}" dt="2025-05-21T14:22:45.422" v="15" actId="478"/>
          <ac:spMkLst>
            <pc:docMk/>
            <pc:sldMk cId="1137363056" sldId="1108"/>
            <ac:spMk id="23" creationId="{A2E0BC1A-1CDB-D4C0-AE90-563400F67E81}"/>
          </ac:spMkLst>
        </pc:spChg>
        <pc:spChg chg="del">
          <ac:chgData name="Georgie McGarry" userId="f4e6cd3e-4069-43c6-92f7-4611be43ac22" providerId="ADAL" clId="{1297B8FF-CBF4-4B72-8221-E7630F1A70F1}" dt="2025-05-21T14:22:45.422" v="15" actId="478"/>
          <ac:spMkLst>
            <pc:docMk/>
            <pc:sldMk cId="1137363056" sldId="1108"/>
            <ac:spMk id="24" creationId="{9BB86107-D5BC-034C-1109-E0E7BFB25144}"/>
          </ac:spMkLst>
        </pc:spChg>
        <pc:spChg chg="del">
          <ac:chgData name="Georgie McGarry" userId="f4e6cd3e-4069-43c6-92f7-4611be43ac22" providerId="ADAL" clId="{1297B8FF-CBF4-4B72-8221-E7630F1A70F1}" dt="2025-05-21T14:22:45.422" v="15" actId="478"/>
          <ac:spMkLst>
            <pc:docMk/>
            <pc:sldMk cId="1137363056" sldId="1108"/>
            <ac:spMk id="25" creationId="{2783AFAD-044F-D196-3318-0E34BC3B6F00}"/>
          </ac:spMkLst>
        </pc:spChg>
        <pc:picChg chg="add mod modCrop">
          <ac:chgData name="Georgie McGarry" userId="f4e6cd3e-4069-43c6-92f7-4611be43ac22" providerId="ADAL" clId="{1297B8FF-CBF4-4B72-8221-E7630F1A70F1}" dt="2025-05-21T14:26:35.364" v="185" actId="1076"/>
          <ac:picMkLst>
            <pc:docMk/>
            <pc:sldMk cId="1137363056" sldId="1108"/>
            <ac:picMk id="5" creationId="{1EB0937A-C246-014A-F0B1-AFB35D0EAA25}"/>
          </ac:picMkLst>
        </pc:picChg>
        <pc:picChg chg="add del mod modCrop">
          <ac:chgData name="Georgie McGarry" userId="f4e6cd3e-4069-43c6-92f7-4611be43ac22" providerId="ADAL" clId="{1297B8FF-CBF4-4B72-8221-E7630F1A70F1}" dt="2025-05-21T14:26:16.155" v="172" actId="478"/>
          <ac:picMkLst>
            <pc:docMk/>
            <pc:sldMk cId="1137363056" sldId="1108"/>
            <ac:picMk id="6" creationId="{CBF1B4DC-3960-DC2D-0B59-C170029F49DF}"/>
          </ac:picMkLst>
        </pc:picChg>
        <pc:picChg chg="add mod modCrop">
          <ac:chgData name="Georgie McGarry" userId="f4e6cd3e-4069-43c6-92f7-4611be43ac22" providerId="ADAL" clId="{1297B8FF-CBF4-4B72-8221-E7630F1A70F1}" dt="2025-05-21T14:37:56.747" v="294" actId="1038"/>
          <ac:picMkLst>
            <pc:docMk/>
            <pc:sldMk cId="1137363056" sldId="1108"/>
            <ac:picMk id="7" creationId="{DADB3C8F-D88A-7040-F48A-D9D2830304BE}"/>
          </ac:picMkLst>
        </pc:picChg>
        <pc:picChg chg="add mod modCrop">
          <ac:chgData name="Georgie McGarry" userId="f4e6cd3e-4069-43c6-92f7-4611be43ac22" providerId="ADAL" clId="{1297B8FF-CBF4-4B72-8221-E7630F1A70F1}" dt="2025-05-21T14:37:54.849" v="277" actId="14100"/>
          <ac:picMkLst>
            <pc:docMk/>
            <pc:sldMk cId="1137363056" sldId="1108"/>
            <ac:picMk id="8" creationId="{40E12A78-196A-C47B-24A1-5228419813AC}"/>
          </ac:picMkLst>
        </pc:picChg>
        <pc:picChg chg="add mod modCrop">
          <ac:chgData name="Georgie McGarry" userId="f4e6cd3e-4069-43c6-92f7-4611be43ac22" providerId="ADAL" clId="{1297B8FF-CBF4-4B72-8221-E7630F1A70F1}" dt="2025-05-21T14:26:37.418" v="186" actId="1076"/>
          <ac:picMkLst>
            <pc:docMk/>
            <pc:sldMk cId="1137363056" sldId="1108"/>
            <ac:picMk id="10" creationId="{726108BA-AAB2-B69D-95E3-D64CD9FA7EA7}"/>
          </ac:picMkLst>
        </pc:picChg>
        <pc:picChg chg="add mod modCrop">
          <ac:chgData name="Georgie McGarry" userId="f4e6cd3e-4069-43c6-92f7-4611be43ac22" providerId="ADAL" clId="{1297B8FF-CBF4-4B72-8221-E7630F1A70F1}" dt="2025-05-21T14:26:52.020" v="191" actId="1076"/>
          <ac:picMkLst>
            <pc:docMk/>
            <pc:sldMk cId="1137363056" sldId="1108"/>
            <ac:picMk id="11" creationId="{1CC87088-9D47-2899-3716-BAACCD6E9404}"/>
          </ac:picMkLst>
        </pc:picChg>
        <pc:picChg chg="add mod modCrop">
          <ac:chgData name="Georgie McGarry" userId="f4e6cd3e-4069-43c6-92f7-4611be43ac22" providerId="ADAL" clId="{1297B8FF-CBF4-4B72-8221-E7630F1A70F1}" dt="2025-05-21T14:25:42.004" v="65" actId="1076"/>
          <ac:picMkLst>
            <pc:docMk/>
            <pc:sldMk cId="1137363056" sldId="1108"/>
            <ac:picMk id="14" creationId="{78AA2ACA-C721-5A13-7672-6A478793EC20}"/>
          </ac:picMkLst>
        </pc:picChg>
      </pc:sldChg>
      <pc:sldChg chg="addSp delSp modSp add mod delAnim modAnim">
        <pc:chgData name="Georgie McGarry" userId="f4e6cd3e-4069-43c6-92f7-4611be43ac22" providerId="ADAL" clId="{1297B8FF-CBF4-4B72-8221-E7630F1A70F1}" dt="2025-05-21T14:37:49.038" v="276" actId="1036"/>
        <pc:sldMkLst>
          <pc:docMk/>
          <pc:sldMk cId="2386961055" sldId="1109"/>
        </pc:sldMkLst>
        <pc:spChg chg="del">
          <ac:chgData name="Georgie McGarry" userId="f4e6cd3e-4069-43c6-92f7-4611be43ac22" providerId="ADAL" clId="{1297B8FF-CBF4-4B72-8221-E7630F1A70F1}" dt="2025-05-21T14:29:15.401" v="193" actId="478"/>
          <ac:spMkLst>
            <pc:docMk/>
            <pc:sldMk cId="2386961055" sldId="1109"/>
            <ac:spMk id="15" creationId="{4DC43DF7-B367-6D75-A9DC-02023DFEC285}"/>
          </ac:spMkLst>
        </pc:spChg>
        <pc:picChg chg="del">
          <ac:chgData name="Georgie McGarry" userId="f4e6cd3e-4069-43c6-92f7-4611be43ac22" providerId="ADAL" clId="{1297B8FF-CBF4-4B72-8221-E7630F1A70F1}" dt="2025-05-21T14:29:15.401" v="193" actId="478"/>
          <ac:picMkLst>
            <pc:docMk/>
            <pc:sldMk cId="2386961055" sldId="1109"/>
            <ac:picMk id="5" creationId="{4F38DD8C-E250-93F7-73FD-129E2E8563FC}"/>
          </ac:picMkLst>
        </pc:picChg>
        <pc:picChg chg="add del">
          <ac:chgData name="Georgie McGarry" userId="f4e6cd3e-4069-43c6-92f7-4611be43ac22" providerId="ADAL" clId="{1297B8FF-CBF4-4B72-8221-E7630F1A70F1}" dt="2025-05-21T14:33:38.388" v="215" actId="478"/>
          <ac:picMkLst>
            <pc:docMk/>
            <pc:sldMk cId="2386961055" sldId="1109"/>
            <ac:picMk id="6" creationId="{4B42D673-6381-BE81-3359-84D1D93080CD}"/>
          </ac:picMkLst>
        </pc:picChg>
        <pc:picChg chg="del">
          <ac:chgData name="Georgie McGarry" userId="f4e6cd3e-4069-43c6-92f7-4611be43ac22" providerId="ADAL" clId="{1297B8FF-CBF4-4B72-8221-E7630F1A70F1}" dt="2025-05-21T14:29:16.961" v="194" actId="478"/>
          <ac:picMkLst>
            <pc:docMk/>
            <pc:sldMk cId="2386961055" sldId="1109"/>
            <ac:picMk id="7" creationId="{C8CBE5AE-8FB8-BF10-FCDD-0CAB855180D7}"/>
          </ac:picMkLst>
        </pc:picChg>
        <pc:picChg chg="del">
          <ac:chgData name="Georgie McGarry" userId="f4e6cd3e-4069-43c6-92f7-4611be43ac22" providerId="ADAL" clId="{1297B8FF-CBF4-4B72-8221-E7630F1A70F1}" dt="2025-05-21T14:29:15.401" v="193" actId="478"/>
          <ac:picMkLst>
            <pc:docMk/>
            <pc:sldMk cId="2386961055" sldId="1109"/>
            <ac:picMk id="8" creationId="{47A5FF15-9B63-8EE3-333F-1596BF383821}"/>
          </ac:picMkLst>
        </pc:picChg>
        <pc:picChg chg="add mod modCrop">
          <ac:chgData name="Georgie McGarry" userId="f4e6cd3e-4069-43c6-92f7-4611be43ac22" providerId="ADAL" clId="{1297B8FF-CBF4-4B72-8221-E7630F1A70F1}" dt="2025-05-21T14:37:49.038" v="276" actId="1036"/>
          <ac:picMkLst>
            <pc:docMk/>
            <pc:sldMk cId="2386961055" sldId="1109"/>
            <ac:picMk id="9" creationId="{5F5524E5-C5B4-C103-C883-F254B2D03CAF}"/>
          </ac:picMkLst>
        </pc:picChg>
        <pc:picChg chg="del">
          <ac:chgData name="Georgie McGarry" userId="f4e6cd3e-4069-43c6-92f7-4611be43ac22" providerId="ADAL" clId="{1297B8FF-CBF4-4B72-8221-E7630F1A70F1}" dt="2025-05-21T14:29:15.401" v="193" actId="478"/>
          <ac:picMkLst>
            <pc:docMk/>
            <pc:sldMk cId="2386961055" sldId="1109"/>
            <ac:picMk id="10" creationId="{2AB08E6B-3623-B3F3-C56C-CE38752BBCA0}"/>
          </ac:picMkLst>
        </pc:picChg>
        <pc:picChg chg="del">
          <ac:chgData name="Georgie McGarry" userId="f4e6cd3e-4069-43c6-92f7-4611be43ac22" providerId="ADAL" clId="{1297B8FF-CBF4-4B72-8221-E7630F1A70F1}" dt="2025-05-21T14:29:15.401" v="193" actId="478"/>
          <ac:picMkLst>
            <pc:docMk/>
            <pc:sldMk cId="2386961055" sldId="1109"/>
            <ac:picMk id="11" creationId="{1E295191-BB3D-F00D-A164-D7FBEA3076CD}"/>
          </ac:picMkLst>
        </pc:picChg>
        <pc:picChg chg="add mod modCrop">
          <ac:chgData name="Georgie McGarry" userId="f4e6cd3e-4069-43c6-92f7-4611be43ac22" providerId="ADAL" clId="{1297B8FF-CBF4-4B72-8221-E7630F1A70F1}" dt="2025-05-21T14:34:00.228" v="228" actId="1036"/>
          <ac:picMkLst>
            <pc:docMk/>
            <pc:sldMk cId="2386961055" sldId="1109"/>
            <ac:picMk id="12" creationId="{CC70F801-C10A-5456-1D98-A2AA9FF6773E}"/>
          </ac:picMkLst>
        </pc:picChg>
        <pc:picChg chg="add mod modCrop">
          <ac:chgData name="Georgie McGarry" userId="f4e6cd3e-4069-43c6-92f7-4611be43ac22" providerId="ADAL" clId="{1297B8FF-CBF4-4B72-8221-E7630F1A70F1}" dt="2025-05-21T14:33:57.682" v="225" actId="1076"/>
          <ac:picMkLst>
            <pc:docMk/>
            <pc:sldMk cId="2386961055" sldId="1109"/>
            <ac:picMk id="13" creationId="{E883F0DB-1729-DA48-43B3-276AB1647768}"/>
          </ac:picMkLst>
        </pc:picChg>
        <pc:picChg chg="del">
          <ac:chgData name="Georgie McGarry" userId="f4e6cd3e-4069-43c6-92f7-4611be43ac22" providerId="ADAL" clId="{1297B8FF-CBF4-4B72-8221-E7630F1A70F1}" dt="2025-05-21T14:29:15.401" v="193" actId="478"/>
          <ac:picMkLst>
            <pc:docMk/>
            <pc:sldMk cId="2386961055" sldId="1109"/>
            <ac:picMk id="14" creationId="{6D43B3C0-6259-857C-CE25-292B37A58084}"/>
          </ac:picMkLst>
        </pc:picChg>
        <pc:picChg chg="add mod modCrop">
          <ac:chgData name="Georgie McGarry" userId="f4e6cd3e-4069-43c6-92f7-4611be43ac22" providerId="ADAL" clId="{1297B8FF-CBF4-4B72-8221-E7630F1A70F1}" dt="2025-05-21T14:37:43.178" v="273" actId="1076"/>
          <ac:picMkLst>
            <pc:docMk/>
            <pc:sldMk cId="2386961055" sldId="1109"/>
            <ac:picMk id="16" creationId="{8FF288AC-ECB1-9679-DD80-504FF46382E8}"/>
          </ac:picMkLst>
        </pc:picChg>
        <pc:picChg chg="add mod modCrop">
          <ac:chgData name="Georgie McGarry" userId="f4e6cd3e-4069-43c6-92f7-4611be43ac22" providerId="ADAL" clId="{1297B8FF-CBF4-4B72-8221-E7630F1A70F1}" dt="2025-05-21T14:37:40.850" v="272" actId="14100"/>
          <ac:picMkLst>
            <pc:docMk/>
            <pc:sldMk cId="2386961055" sldId="1109"/>
            <ac:picMk id="17" creationId="{67BD4E9B-9042-D129-61D5-631317C1629A}"/>
          </ac:picMkLst>
        </pc:picChg>
      </pc:sldChg>
      <pc:sldChg chg="addSp delSp modSp add mod addAnim delAnim modAnim">
        <pc:chgData name="Georgie McGarry" userId="f4e6cd3e-4069-43c6-92f7-4611be43ac22" providerId="ADAL" clId="{1297B8FF-CBF4-4B72-8221-E7630F1A70F1}" dt="2025-05-21T14:37:36.344" v="271" actId="1076"/>
        <pc:sldMkLst>
          <pc:docMk/>
          <pc:sldMk cId="1742752826" sldId="1110"/>
        </pc:sldMkLst>
        <pc:picChg chg="add mod modCrop">
          <ac:chgData name="Georgie McGarry" userId="f4e6cd3e-4069-43c6-92f7-4611be43ac22" providerId="ADAL" clId="{1297B8FF-CBF4-4B72-8221-E7630F1A70F1}" dt="2025-05-21T14:35:10.475" v="257" actId="1076"/>
          <ac:picMkLst>
            <pc:docMk/>
            <pc:sldMk cId="1742752826" sldId="1110"/>
            <ac:picMk id="5" creationId="{39D3A45E-2A99-2CB1-3AB2-61BBBDAA43BA}"/>
          </ac:picMkLst>
        </pc:picChg>
        <pc:picChg chg="add mod modCrop">
          <ac:chgData name="Georgie McGarry" userId="f4e6cd3e-4069-43c6-92f7-4611be43ac22" providerId="ADAL" clId="{1297B8FF-CBF4-4B72-8221-E7630F1A70F1}" dt="2025-05-21T14:35:23.651" v="264" actId="1076"/>
          <ac:picMkLst>
            <pc:docMk/>
            <pc:sldMk cId="1742752826" sldId="1110"/>
            <ac:picMk id="6" creationId="{CF2EA48B-4BA4-C811-38C6-7CAA6F280429}"/>
          </ac:picMkLst>
        </pc:picChg>
        <pc:picChg chg="add mod modCrop">
          <ac:chgData name="Georgie McGarry" userId="f4e6cd3e-4069-43c6-92f7-4611be43ac22" providerId="ADAL" clId="{1297B8FF-CBF4-4B72-8221-E7630F1A70F1}" dt="2025-05-21T14:35:21.649" v="263" actId="14100"/>
          <ac:picMkLst>
            <pc:docMk/>
            <pc:sldMk cId="1742752826" sldId="1110"/>
            <ac:picMk id="7" creationId="{8B403A7A-C528-3870-2D9D-9BBC4E57EE59}"/>
          </ac:picMkLst>
        </pc:picChg>
        <pc:picChg chg="add mod modCrop">
          <ac:chgData name="Georgie McGarry" userId="f4e6cd3e-4069-43c6-92f7-4611be43ac22" providerId="ADAL" clId="{1297B8FF-CBF4-4B72-8221-E7630F1A70F1}" dt="2025-05-21T14:37:36.344" v="271" actId="1076"/>
          <ac:picMkLst>
            <pc:docMk/>
            <pc:sldMk cId="1742752826" sldId="1110"/>
            <ac:picMk id="8" creationId="{1907C3A4-78A0-6719-5EAD-282719E61074}"/>
          </ac:picMkLst>
        </pc:picChg>
        <pc:picChg chg="add del mod">
          <ac:chgData name="Georgie McGarry" userId="f4e6cd3e-4069-43c6-92f7-4611be43ac22" providerId="ADAL" clId="{1297B8FF-CBF4-4B72-8221-E7630F1A70F1}" dt="2025-05-21T14:37:34.873" v="270" actId="14100"/>
          <ac:picMkLst>
            <pc:docMk/>
            <pc:sldMk cId="1742752826" sldId="1110"/>
            <ac:picMk id="9" creationId="{7482AAA0-8176-26F9-7ECF-D25D52302E95}"/>
          </ac:picMkLst>
        </pc:picChg>
        <pc:picChg chg="add del">
          <ac:chgData name="Georgie McGarry" userId="f4e6cd3e-4069-43c6-92f7-4611be43ac22" providerId="ADAL" clId="{1297B8FF-CBF4-4B72-8221-E7630F1A70F1}" dt="2025-05-21T14:34:09.580" v="232" actId="478"/>
          <ac:picMkLst>
            <pc:docMk/>
            <pc:sldMk cId="1742752826" sldId="1110"/>
            <ac:picMk id="12" creationId="{5C2DC6A9-5FCA-46AB-E0A0-7DE046D6F694}"/>
          </ac:picMkLst>
        </pc:picChg>
        <pc:picChg chg="add del">
          <ac:chgData name="Georgie McGarry" userId="f4e6cd3e-4069-43c6-92f7-4611be43ac22" providerId="ADAL" clId="{1297B8FF-CBF4-4B72-8221-E7630F1A70F1}" dt="2025-05-21T14:34:10.638" v="234" actId="478"/>
          <ac:picMkLst>
            <pc:docMk/>
            <pc:sldMk cId="1742752826" sldId="1110"/>
            <ac:picMk id="13" creationId="{3916F1DF-30C8-C7D0-D8E7-7134F0C88070}"/>
          </ac:picMkLst>
        </pc:picChg>
        <pc:picChg chg="add del">
          <ac:chgData name="Georgie McGarry" userId="f4e6cd3e-4069-43c6-92f7-4611be43ac22" providerId="ADAL" clId="{1297B8FF-CBF4-4B72-8221-E7630F1A70F1}" dt="2025-05-21T14:34:10.197" v="233" actId="478"/>
          <ac:picMkLst>
            <pc:docMk/>
            <pc:sldMk cId="1742752826" sldId="1110"/>
            <ac:picMk id="16" creationId="{0007CEC9-6055-EE38-2FCA-8660258FDEDC}"/>
          </ac:picMkLst>
        </pc:picChg>
        <pc:picChg chg="add del">
          <ac:chgData name="Georgie McGarry" userId="f4e6cd3e-4069-43c6-92f7-4611be43ac22" providerId="ADAL" clId="{1297B8FF-CBF4-4B72-8221-E7630F1A70F1}" dt="2025-05-21T14:34:11.008" v="235" actId="478"/>
          <ac:picMkLst>
            <pc:docMk/>
            <pc:sldMk cId="1742752826" sldId="1110"/>
            <ac:picMk id="17" creationId="{56F872B8-6926-3E0A-6448-DCEA688DE8DC}"/>
          </ac:picMkLst>
        </pc:picChg>
      </pc:sldChg>
      <pc:sldChg chg="addSp delSp modSp add mod delAnim modAnim">
        <pc:chgData name="Georgie McGarry" userId="f4e6cd3e-4069-43c6-92f7-4611be43ac22" providerId="ADAL" clId="{1297B8FF-CBF4-4B72-8221-E7630F1A70F1}" dt="2025-05-21T14:39:42.766" v="333"/>
        <pc:sldMkLst>
          <pc:docMk/>
          <pc:sldMk cId="3011884876" sldId="1111"/>
        </pc:sldMkLst>
        <pc:spChg chg="add mod">
          <ac:chgData name="Georgie McGarry" userId="f4e6cd3e-4069-43c6-92f7-4611be43ac22" providerId="ADAL" clId="{1297B8FF-CBF4-4B72-8221-E7630F1A70F1}" dt="2025-05-21T14:39:25.589" v="319" actId="164"/>
          <ac:spMkLst>
            <pc:docMk/>
            <pc:sldMk cId="3011884876" sldId="1111"/>
            <ac:spMk id="15" creationId="{C190955A-4D34-713B-48D2-84E41F0D7872}"/>
          </ac:spMkLst>
        </pc:spChg>
        <pc:grpChg chg="add mod ord">
          <ac:chgData name="Georgie McGarry" userId="f4e6cd3e-4069-43c6-92f7-4611be43ac22" providerId="ADAL" clId="{1297B8FF-CBF4-4B72-8221-E7630F1A70F1}" dt="2025-05-21T14:39:30.913" v="326" actId="1076"/>
          <ac:grpSpMkLst>
            <pc:docMk/>
            <pc:sldMk cId="3011884876" sldId="1111"/>
            <ac:grpSpMk id="16" creationId="{1E3DAC0E-825C-F470-3590-8940C86D8783}"/>
          </ac:grpSpMkLst>
        </pc:grpChg>
        <pc:picChg chg="del">
          <ac:chgData name="Georgie McGarry" userId="f4e6cd3e-4069-43c6-92f7-4611be43ac22" providerId="ADAL" clId="{1297B8FF-CBF4-4B72-8221-E7630F1A70F1}" dt="2025-05-21T14:37:31.282" v="269" actId="478"/>
          <ac:picMkLst>
            <pc:docMk/>
            <pc:sldMk cId="3011884876" sldId="1111"/>
            <ac:picMk id="5" creationId="{81E56D15-C81F-C8DC-EAFF-4ABC91C589F1}"/>
          </ac:picMkLst>
        </pc:picChg>
        <pc:picChg chg="del">
          <ac:chgData name="Georgie McGarry" userId="f4e6cd3e-4069-43c6-92f7-4611be43ac22" providerId="ADAL" clId="{1297B8FF-CBF4-4B72-8221-E7630F1A70F1}" dt="2025-05-21T14:37:31.282" v="269" actId="478"/>
          <ac:picMkLst>
            <pc:docMk/>
            <pc:sldMk cId="3011884876" sldId="1111"/>
            <ac:picMk id="6" creationId="{7D192D92-F407-AA04-3E31-653F6F58673B}"/>
          </ac:picMkLst>
        </pc:picChg>
        <pc:picChg chg="del">
          <ac:chgData name="Georgie McGarry" userId="f4e6cd3e-4069-43c6-92f7-4611be43ac22" providerId="ADAL" clId="{1297B8FF-CBF4-4B72-8221-E7630F1A70F1}" dt="2025-05-21T14:37:31.282" v="269" actId="478"/>
          <ac:picMkLst>
            <pc:docMk/>
            <pc:sldMk cId="3011884876" sldId="1111"/>
            <ac:picMk id="7" creationId="{D2BAFCBC-62A0-2514-1F48-7E3670576443}"/>
          </ac:picMkLst>
        </pc:picChg>
        <pc:picChg chg="del">
          <ac:chgData name="Georgie McGarry" userId="f4e6cd3e-4069-43c6-92f7-4611be43ac22" providerId="ADAL" clId="{1297B8FF-CBF4-4B72-8221-E7630F1A70F1}" dt="2025-05-21T14:37:31.282" v="269" actId="478"/>
          <ac:picMkLst>
            <pc:docMk/>
            <pc:sldMk cId="3011884876" sldId="1111"/>
            <ac:picMk id="8" creationId="{AE1F4F16-C15C-70A4-74FF-8E5B4CA58FE0}"/>
          </ac:picMkLst>
        </pc:picChg>
        <pc:picChg chg="del">
          <ac:chgData name="Georgie McGarry" userId="f4e6cd3e-4069-43c6-92f7-4611be43ac22" providerId="ADAL" clId="{1297B8FF-CBF4-4B72-8221-E7630F1A70F1}" dt="2025-05-21T14:37:31.282" v="269" actId="478"/>
          <ac:picMkLst>
            <pc:docMk/>
            <pc:sldMk cId="3011884876" sldId="1111"/>
            <ac:picMk id="9" creationId="{D6F6617D-B14E-25D8-5077-5FE335E408FC}"/>
          </ac:picMkLst>
        </pc:picChg>
        <pc:picChg chg="add mod modCrop">
          <ac:chgData name="Georgie McGarry" userId="f4e6cd3e-4069-43c6-92f7-4611be43ac22" providerId="ADAL" clId="{1297B8FF-CBF4-4B72-8221-E7630F1A70F1}" dt="2025-05-21T14:39:39.129" v="330" actId="1076"/>
          <ac:picMkLst>
            <pc:docMk/>
            <pc:sldMk cId="3011884876" sldId="1111"/>
            <ac:picMk id="10" creationId="{F3547B29-36CB-33C9-E863-015A467EEFC6}"/>
          </ac:picMkLst>
        </pc:picChg>
        <pc:picChg chg="add mod modCrop">
          <ac:chgData name="Georgie McGarry" userId="f4e6cd3e-4069-43c6-92f7-4611be43ac22" providerId="ADAL" clId="{1297B8FF-CBF4-4B72-8221-E7630F1A70F1}" dt="2025-05-21T14:39:36.210" v="328" actId="1076"/>
          <ac:picMkLst>
            <pc:docMk/>
            <pc:sldMk cId="3011884876" sldId="1111"/>
            <ac:picMk id="11" creationId="{F38D70D3-710F-5450-0A53-DA75F3BF357A}"/>
          </ac:picMkLst>
        </pc:picChg>
        <pc:picChg chg="add mod modCrop">
          <ac:chgData name="Georgie McGarry" userId="f4e6cd3e-4069-43c6-92f7-4611be43ac22" providerId="ADAL" clId="{1297B8FF-CBF4-4B72-8221-E7630F1A70F1}" dt="2025-05-21T14:39:25.589" v="319" actId="164"/>
          <ac:picMkLst>
            <pc:docMk/>
            <pc:sldMk cId="3011884876" sldId="1111"/>
            <ac:picMk id="12" creationId="{855FFD62-3A75-88BB-D8F8-89DB2EE65E24}"/>
          </ac:picMkLst>
        </pc:picChg>
        <pc:picChg chg="add mod modCrop">
          <ac:chgData name="Georgie McGarry" userId="f4e6cd3e-4069-43c6-92f7-4611be43ac22" providerId="ADAL" clId="{1297B8FF-CBF4-4B72-8221-E7630F1A70F1}" dt="2025-05-21T14:38:21.176" v="301" actId="1076"/>
          <ac:picMkLst>
            <pc:docMk/>
            <pc:sldMk cId="3011884876" sldId="1111"/>
            <ac:picMk id="13" creationId="{DDE63E02-981F-7F06-E6B2-EEFF6D1E43CB}"/>
          </ac:picMkLst>
        </pc:picChg>
        <pc:picChg chg="add mod modCrop">
          <ac:chgData name="Georgie McGarry" userId="f4e6cd3e-4069-43c6-92f7-4611be43ac22" providerId="ADAL" clId="{1297B8FF-CBF4-4B72-8221-E7630F1A70F1}" dt="2025-05-21T14:39:41.969" v="332" actId="1076"/>
          <ac:picMkLst>
            <pc:docMk/>
            <pc:sldMk cId="3011884876" sldId="1111"/>
            <ac:picMk id="14" creationId="{48B668BC-5438-F720-6822-C42B3D6CDF43}"/>
          </ac:picMkLst>
        </pc:picChg>
      </pc:sldChg>
      <pc:sldChg chg="addSp delSp modSp add mod delAnim modAnim">
        <pc:chgData name="Georgie McGarry" userId="f4e6cd3e-4069-43c6-92f7-4611be43ac22" providerId="ADAL" clId="{1297B8FF-CBF4-4B72-8221-E7630F1A70F1}" dt="2025-05-21T14:41:23.866" v="378"/>
        <pc:sldMkLst>
          <pc:docMk/>
          <pc:sldMk cId="2670753408" sldId="1112"/>
        </pc:sldMkLst>
        <pc:grpChg chg="del">
          <ac:chgData name="Georgie McGarry" userId="f4e6cd3e-4069-43c6-92f7-4611be43ac22" providerId="ADAL" clId="{1297B8FF-CBF4-4B72-8221-E7630F1A70F1}" dt="2025-05-21T14:39:47.092" v="339" actId="478"/>
          <ac:grpSpMkLst>
            <pc:docMk/>
            <pc:sldMk cId="2670753408" sldId="1112"/>
            <ac:grpSpMk id="16" creationId="{5BA49386-30E0-DC5D-B181-203AB1E56D41}"/>
          </ac:grpSpMkLst>
        </pc:grpChg>
        <pc:picChg chg="add mod modCrop">
          <ac:chgData name="Georgie McGarry" userId="f4e6cd3e-4069-43c6-92f7-4611be43ac22" providerId="ADAL" clId="{1297B8FF-CBF4-4B72-8221-E7630F1A70F1}" dt="2025-05-21T14:41:05.761" v="370" actId="1076"/>
          <ac:picMkLst>
            <pc:docMk/>
            <pc:sldMk cId="2670753408" sldId="1112"/>
            <ac:picMk id="5" creationId="{A31C17C6-20E4-491C-DE3B-8A0F0385B4BA}"/>
          </ac:picMkLst>
        </pc:picChg>
        <pc:picChg chg="add mod modCrop">
          <ac:chgData name="Georgie McGarry" userId="f4e6cd3e-4069-43c6-92f7-4611be43ac22" providerId="ADAL" clId="{1297B8FF-CBF4-4B72-8221-E7630F1A70F1}" dt="2025-05-21T14:41:14.944" v="374" actId="14100"/>
          <ac:picMkLst>
            <pc:docMk/>
            <pc:sldMk cId="2670753408" sldId="1112"/>
            <ac:picMk id="6" creationId="{C984BCF9-EAA7-E623-DEF4-FDDF7D330E0A}"/>
          </ac:picMkLst>
        </pc:picChg>
        <pc:picChg chg="add mod modCrop">
          <ac:chgData name="Georgie McGarry" userId="f4e6cd3e-4069-43c6-92f7-4611be43ac22" providerId="ADAL" clId="{1297B8FF-CBF4-4B72-8221-E7630F1A70F1}" dt="2025-05-21T14:41:18.232" v="375" actId="1076"/>
          <ac:picMkLst>
            <pc:docMk/>
            <pc:sldMk cId="2670753408" sldId="1112"/>
            <ac:picMk id="7" creationId="{D18B9A91-6EB5-94F3-AAEA-665C4FE708CA}"/>
          </ac:picMkLst>
        </pc:picChg>
        <pc:picChg chg="add mod modCrop">
          <ac:chgData name="Georgie McGarry" userId="f4e6cd3e-4069-43c6-92f7-4611be43ac22" providerId="ADAL" clId="{1297B8FF-CBF4-4B72-8221-E7630F1A70F1}" dt="2025-05-21T14:40:16.993" v="350" actId="1076"/>
          <ac:picMkLst>
            <pc:docMk/>
            <pc:sldMk cId="2670753408" sldId="1112"/>
            <ac:picMk id="8" creationId="{0EE7FE22-E909-D6A5-8EB8-6BC8EB52543D}"/>
          </ac:picMkLst>
        </pc:picChg>
        <pc:picChg chg="del">
          <ac:chgData name="Georgie McGarry" userId="f4e6cd3e-4069-43c6-92f7-4611be43ac22" providerId="ADAL" clId="{1297B8FF-CBF4-4B72-8221-E7630F1A70F1}" dt="2025-05-21T14:39:46.144" v="337" actId="478"/>
          <ac:picMkLst>
            <pc:docMk/>
            <pc:sldMk cId="2670753408" sldId="1112"/>
            <ac:picMk id="10" creationId="{4D7E9CA4-CA1A-CDB9-215C-4E691D8C98A9}"/>
          </ac:picMkLst>
        </pc:picChg>
        <pc:picChg chg="del">
          <ac:chgData name="Georgie McGarry" userId="f4e6cd3e-4069-43c6-92f7-4611be43ac22" providerId="ADAL" clId="{1297B8FF-CBF4-4B72-8221-E7630F1A70F1}" dt="2025-05-21T14:39:46.657" v="338" actId="478"/>
          <ac:picMkLst>
            <pc:docMk/>
            <pc:sldMk cId="2670753408" sldId="1112"/>
            <ac:picMk id="11" creationId="{88F949C2-87FA-3865-DCF2-28CA37FE95A7}"/>
          </ac:picMkLst>
        </pc:picChg>
        <pc:picChg chg="mod modCrop">
          <ac:chgData name="Georgie McGarry" userId="f4e6cd3e-4069-43c6-92f7-4611be43ac22" providerId="ADAL" clId="{1297B8FF-CBF4-4B72-8221-E7630F1A70F1}" dt="2025-05-21T14:40:11.898" v="348" actId="732"/>
          <ac:picMkLst>
            <pc:docMk/>
            <pc:sldMk cId="2670753408" sldId="1112"/>
            <ac:picMk id="13" creationId="{C8CC5293-8796-72EF-AD19-4E9C7C5F6E13}"/>
          </ac:picMkLst>
        </pc:picChg>
        <pc:picChg chg="del mod">
          <ac:chgData name="Georgie McGarry" userId="f4e6cd3e-4069-43c6-92f7-4611be43ac22" providerId="ADAL" clId="{1297B8FF-CBF4-4B72-8221-E7630F1A70F1}" dt="2025-05-21T14:39:45.674" v="336" actId="478"/>
          <ac:picMkLst>
            <pc:docMk/>
            <pc:sldMk cId="2670753408" sldId="1112"/>
            <ac:picMk id="14" creationId="{7DC1EFD6-52F3-5E94-95DD-00D6BC65F9DE}"/>
          </ac:picMkLst>
        </pc:picChg>
      </pc:sldChg>
      <pc:sldChg chg="addSp delSp modSp add mod delAnim modAnim">
        <pc:chgData name="Georgie McGarry" userId="f4e6cd3e-4069-43c6-92f7-4611be43ac22" providerId="ADAL" clId="{1297B8FF-CBF4-4B72-8221-E7630F1A70F1}" dt="2025-05-21T14:44:58.554" v="460"/>
        <pc:sldMkLst>
          <pc:docMk/>
          <pc:sldMk cId="1011521509" sldId="1113"/>
        </pc:sldMkLst>
        <pc:picChg chg="del">
          <ac:chgData name="Georgie McGarry" userId="f4e6cd3e-4069-43c6-92f7-4611be43ac22" providerId="ADAL" clId="{1297B8FF-CBF4-4B72-8221-E7630F1A70F1}" dt="2025-05-21T14:41:26.850" v="381" actId="478"/>
          <ac:picMkLst>
            <pc:docMk/>
            <pc:sldMk cId="1011521509" sldId="1113"/>
            <ac:picMk id="5" creationId="{F9F92683-C1B5-174B-7678-47E2454B422A}"/>
          </ac:picMkLst>
        </pc:picChg>
        <pc:picChg chg="del">
          <ac:chgData name="Georgie McGarry" userId="f4e6cd3e-4069-43c6-92f7-4611be43ac22" providerId="ADAL" clId="{1297B8FF-CBF4-4B72-8221-E7630F1A70F1}" dt="2025-05-21T14:41:27.634" v="382" actId="478"/>
          <ac:picMkLst>
            <pc:docMk/>
            <pc:sldMk cId="1011521509" sldId="1113"/>
            <ac:picMk id="6" creationId="{A3748009-7997-2C6A-63EB-CFA376A67B7F}"/>
          </ac:picMkLst>
        </pc:picChg>
        <pc:picChg chg="del">
          <ac:chgData name="Georgie McGarry" userId="f4e6cd3e-4069-43c6-92f7-4611be43ac22" providerId="ADAL" clId="{1297B8FF-CBF4-4B72-8221-E7630F1A70F1}" dt="2025-05-21T14:41:26.305" v="380" actId="478"/>
          <ac:picMkLst>
            <pc:docMk/>
            <pc:sldMk cId="1011521509" sldId="1113"/>
            <ac:picMk id="7" creationId="{E36ED586-CE86-BAE0-FFA2-A9847514CF53}"/>
          </ac:picMkLst>
        </pc:picChg>
        <pc:picChg chg="del">
          <ac:chgData name="Georgie McGarry" userId="f4e6cd3e-4069-43c6-92f7-4611be43ac22" providerId="ADAL" clId="{1297B8FF-CBF4-4B72-8221-E7630F1A70F1}" dt="2025-05-21T14:41:28.055" v="383" actId="478"/>
          <ac:picMkLst>
            <pc:docMk/>
            <pc:sldMk cId="1011521509" sldId="1113"/>
            <ac:picMk id="8" creationId="{D7E077C0-F8FB-E197-011A-EDFE74995542}"/>
          </ac:picMkLst>
        </pc:picChg>
        <pc:picChg chg="add del">
          <ac:chgData name="Georgie McGarry" userId="f4e6cd3e-4069-43c6-92f7-4611be43ac22" providerId="ADAL" clId="{1297B8FF-CBF4-4B72-8221-E7630F1A70F1}" dt="2025-05-21T14:42:38.122" v="403" actId="478"/>
          <ac:picMkLst>
            <pc:docMk/>
            <pc:sldMk cId="1011521509" sldId="1113"/>
            <ac:picMk id="9" creationId="{7D451AE3-5E9D-D10F-F4E0-89D9D244783B}"/>
          </ac:picMkLst>
        </pc:picChg>
        <pc:picChg chg="add mod modCrop">
          <ac:chgData name="Georgie McGarry" userId="f4e6cd3e-4069-43c6-92f7-4611be43ac22" providerId="ADAL" clId="{1297B8FF-CBF4-4B72-8221-E7630F1A70F1}" dt="2025-05-21T14:44:30.920" v="452" actId="14100"/>
          <ac:picMkLst>
            <pc:docMk/>
            <pc:sldMk cId="1011521509" sldId="1113"/>
            <ac:picMk id="10" creationId="{421B47CA-594A-2C80-EEB7-03389BFE88B1}"/>
          </ac:picMkLst>
        </pc:picChg>
        <pc:picChg chg="add mod modCrop">
          <ac:chgData name="Georgie McGarry" userId="f4e6cd3e-4069-43c6-92f7-4611be43ac22" providerId="ADAL" clId="{1297B8FF-CBF4-4B72-8221-E7630F1A70F1}" dt="2025-05-21T14:43:16.328" v="421" actId="1076"/>
          <ac:picMkLst>
            <pc:docMk/>
            <pc:sldMk cId="1011521509" sldId="1113"/>
            <ac:picMk id="11" creationId="{A52C7926-D330-6603-0D2A-D878FBEB2810}"/>
          </ac:picMkLst>
        </pc:picChg>
        <pc:picChg chg="add mod modCrop">
          <ac:chgData name="Georgie McGarry" userId="f4e6cd3e-4069-43c6-92f7-4611be43ac22" providerId="ADAL" clId="{1297B8FF-CBF4-4B72-8221-E7630F1A70F1}" dt="2025-05-21T14:43:03.481" v="415" actId="1076"/>
          <ac:picMkLst>
            <pc:docMk/>
            <pc:sldMk cId="1011521509" sldId="1113"/>
            <ac:picMk id="12" creationId="{CBE56049-527D-23A1-A2E2-ACE3AE2C7D9D}"/>
          </ac:picMkLst>
        </pc:picChg>
        <pc:picChg chg="add mod modCrop">
          <ac:chgData name="Georgie McGarry" userId="f4e6cd3e-4069-43c6-92f7-4611be43ac22" providerId="ADAL" clId="{1297B8FF-CBF4-4B72-8221-E7630F1A70F1}" dt="2025-05-21T14:42:56.896" v="411" actId="1076"/>
          <ac:picMkLst>
            <pc:docMk/>
            <pc:sldMk cId="1011521509" sldId="1113"/>
            <ac:picMk id="14" creationId="{A02C1F66-757A-F4B9-2D24-F1B3CCB80F41}"/>
          </ac:picMkLst>
        </pc:picChg>
        <pc:picChg chg="add mod modCrop">
          <ac:chgData name="Georgie McGarry" userId="f4e6cd3e-4069-43c6-92f7-4611be43ac22" providerId="ADAL" clId="{1297B8FF-CBF4-4B72-8221-E7630F1A70F1}" dt="2025-05-21T14:42:54.955" v="410" actId="1076"/>
          <ac:picMkLst>
            <pc:docMk/>
            <pc:sldMk cId="1011521509" sldId="1113"/>
            <ac:picMk id="15" creationId="{E926DF83-F5AD-1C7A-B91F-D3A789B2E319}"/>
          </ac:picMkLst>
        </pc:picChg>
        <pc:picChg chg="add mod modCrop">
          <ac:chgData name="Georgie McGarry" userId="f4e6cd3e-4069-43c6-92f7-4611be43ac22" providerId="ADAL" clId="{1297B8FF-CBF4-4B72-8221-E7630F1A70F1}" dt="2025-05-21T14:44:30.920" v="452" actId="14100"/>
          <ac:picMkLst>
            <pc:docMk/>
            <pc:sldMk cId="1011521509" sldId="1113"/>
            <ac:picMk id="16" creationId="{0859D29A-9052-DAE6-C87D-574AB2914BB5}"/>
          </ac:picMkLst>
        </pc:picChg>
        <pc:picChg chg="add mod modCrop">
          <ac:chgData name="Georgie McGarry" userId="f4e6cd3e-4069-43c6-92f7-4611be43ac22" providerId="ADAL" clId="{1297B8FF-CBF4-4B72-8221-E7630F1A70F1}" dt="2025-05-21T14:44:37.444" v="456" actId="1037"/>
          <ac:picMkLst>
            <pc:docMk/>
            <pc:sldMk cId="1011521509" sldId="1113"/>
            <ac:picMk id="17" creationId="{84FF3171-AE31-C6D7-740A-51429EF8655E}"/>
          </ac:picMkLst>
        </pc:picChg>
        <pc:picChg chg="add mod modCrop">
          <ac:chgData name="Georgie McGarry" userId="f4e6cd3e-4069-43c6-92f7-4611be43ac22" providerId="ADAL" clId="{1297B8FF-CBF4-4B72-8221-E7630F1A70F1}" dt="2025-05-21T14:44:39.966" v="457" actId="1076"/>
          <ac:picMkLst>
            <pc:docMk/>
            <pc:sldMk cId="1011521509" sldId="1113"/>
            <ac:picMk id="18" creationId="{C3372119-5CE9-D111-EFE0-87D1BC434B18}"/>
          </ac:picMkLst>
        </pc:picChg>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sldChg chg="addSp delSp modSp mod">
        <pc:chgData name="Georgie McGarry" userId="f4e6cd3e-4069-43c6-92f7-4611be43ac22" providerId="ADAL" clId="{353E774E-74CE-4B6A-A797-719021A0D02A}" dt="2024-01-12T13:23:40.874" v="4" actId="1076"/>
        <pc:sldMkLst>
          <pc:docMk/>
          <pc:sldMk cId="635692408" sldId="257"/>
        </pc:sldMkLst>
      </pc:sld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ldChg>
      <pc:sldChg chg="addSp delSp modSp mod">
        <pc:chgData name="Georgie McGarry" userId="f4e6cd3e-4069-43c6-92f7-4611be43ac22" providerId="ADAL" clId="{4E3E2694-CC0E-459B-A6A5-273214AE65BF}" dt="2024-04-16T12:50:37.850" v="105" actId="20577"/>
        <pc:sldMkLst>
          <pc:docMk/>
          <pc:sldMk cId="1559330301" sldId="1056"/>
        </pc:sldMkLst>
      </pc:sldChg>
      <pc:sldChg chg="modSp mod">
        <pc:chgData name="Georgie McGarry" userId="f4e6cd3e-4069-43c6-92f7-4611be43ac22" providerId="ADAL" clId="{4E3E2694-CC0E-459B-A6A5-273214AE65BF}" dt="2024-04-16T15:20:45.813" v="190" actId="14100"/>
        <pc:sldMkLst>
          <pc:docMk/>
          <pc:sldMk cId="3747795976" sldId="1057"/>
        </pc:sldMkLst>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ldChg>
      <pc:sldChg chg="delSp modSp mod">
        <pc:chgData name="Georgie McGarry" userId="f4e6cd3e-4069-43c6-92f7-4611be43ac22" providerId="ADAL" clId="{FA5BD494-3D50-480C-9D65-36F9EBEC7415}" dt="2024-09-06T13:52:25.327" v="193" actId="1036"/>
        <pc:sldMkLst>
          <pc:docMk/>
          <pc:sldMk cId="62243495" sldId="1009"/>
        </pc:sldMkLst>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ldChg>
      <pc:sldChg chg="modSp mod modShow modNotesTx">
        <pc:chgData name="Georgie McGarry" userId="f4e6cd3e-4069-43c6-92f7-4611be43ac22" providerId="ADAL" clId="{FA5BD494-3D50-480C-9D65-36F9EBEC7415}" dt="2024-09-06T15:50:57.141" v="3401" actId="20577"/>
        <pc:sldMkLst>
          <pc:docMk/>
          <pc:sldMk cId="3390317463" sldId="1049"/>
        </pc:sldMkLst>
      </pc:sldChg>
      <pc:sldChg chg="modSp mod">
        <pc:chgData name="Georgie McGarry" userId="f4e6cd3e-4069-43c6-92f7-4611be43ac22" providerId="ADAL" clId="{FA5BD494-3D50-480C-9D65-36F9EBEC7415}" dt="2024-09-06T13:58:42.656" v="439" actId="14100"/>
        <pc:sldMkLst>
          <pc:docMk/>
          <pc:sldMk cId="2253711012" sldId="1050"/>
        </pc:sldMkLst>
      </pc:sldChg>
      <pc:sldChg chg="modSp mod">
        <pc:chgData name="Georgie McGarry" userId="f4e6cd3e-4069-43c6-92f7-4611be43ac22" providerId="ADAL" clId="{FA5BD494-3D50-480C-9D65-36F9EBEC7415}" dt="2024-09-06T15:05:55.717" v="2703" actId="14100"/>
        <pc:sldMkLst>
          <pc:docMk/>
          <pc:sldMk cId="1543846267" sldId="1051"/>
        </pc:sldMkLst>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ldChg>
      <pc:sldChg chg="modSp mod modShow modNotesTx">
        <pc:chgData name="Georgie McGarry" userId="f4e6cd3e-4069-43c6-92f7-4611be43ac22" providerId="ADAL" clId="{FA5BD494-3D50-480C-9D65-36F9EBEC7415}" dt="2024-09-06T15:51:00.816" v="3402" actId="20577"/>
        <pc:sldMkLst>
          <pc:docMk/>
          <pc:sldMk cId="3958801151" sldId="1058"/>
        </pc:sldMkLst>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ldChg>
      <pc:sldChg chg="delSp modSp add mod delAnim">
        <pc:chgData name="Georgie McGarry" userId="f4e6cd3e-4069-43c6-92f7-4611be43ac22" providerId="ADAL" clId="{FA5BD494-3D50-480C-9D65-36F9EBEC7415}" dt="2024-09-06T14:26:24.616" v="1574" actId="14100"/>
        <pc:sldMkLst>
          <pc:docMk/>
          <pc:sldMk cId="1327009586" sldId="1095"/>
        </pc:sldMkLst>
      </pc:sldChg>
      <pc:sldChg chg="addSp delSp modSp add mod delAnim">
        <pc:chgData name="Georgie McGarry" userId="f4e6cd3e-4069-43c6-92f7-4611be43ac22" providerId="ADAL" clId="{FA5BD494-3D50-480C-9D65-36F9EBEC7415}" dt="2024-09-06T14:27:07.460" v="1625" actId="1076"/>
        <pc:sldMkLst>
          <pc:docMk/>
          <pc:sldMk cId="4292424542" sldId="1096"/>
        </pc:sldMkLst>
      </pc:sldChg>
      <pc:sldChg chg="addSp delSp modSp add mod modAnim">
        <pc:chgData name="Georgie McGarry" userId="f4e6cd3e-4069-43c6-92f7-4611be43ac22" providerId="ADAL" clId="{FA5BD494-3D50-480C-9D65-36F9EBEC7415}" dt="2024-09-06T14:33:57.214" v="2046"/>
        <pc:sldMkLst>
          <pc:docMk/>
          <pc:sldMk cId="911916016" sldId="1097"/>
        </pc:sldMkLst>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ldChg>
      <pc:sldChg chg="addSp delSp modSp add mod modAnim">
        <pc:chgData name="Georgie McGarry" userId="f4e6cd3e-4069-43c6-92f7-4611be43ac22" providerId="ADAL" clId="{FA5BD494-3D50-480C-9D65-36F9EBEC7415}" dt="2024-09-06T15:08:35.659" v="2833" actId="207"/>
        <pc:sldMkLst>
          <pc:docMk/>
          <pc:sldMk cId="3300518671" sldId="1101"/>
        </pc:sldMkLst>
      </pc:sldChg>
      <pc:sldChg chg="addSp modSp add mod modAnim">
        <pc:chgData name="Georgie McGarry" userId="f4e6cd3e-4069-43c6-92f7-4611be43ac22" providerId="ADAL" clId="{FA5BD494-3D50-480C-9D65-36F9EBEC7415}" dt="2024-09-06T15:11:06.664" v="3172" actId="14100"/>
        <pc:sldMkLst>
          <pc:docMk/>
          <pc:sldMk cId="3201473956" sldId="1102"/>
        </pc:sldMkLst>
      </pc:sldChg>
      <pc:sldChg chg="modSp add mod">
        <pc:chgData name="Georgie McGarry" userId="f4e6cd3e-4069-43c6-92f7-4611be43ac22" providerId="ADAL" clId="{FA5BD494-3D50-480C-9D65-36F9EBEC7415}" dt="2024-09-06T15:50:05.834" v="3254" actId="20577"/>
        <pc:sldMkLst>
          <pc:docMk/>
          <pc:sldMk cId="421669857" sldId="1103"/>
        </pc:sldMkLst>
      </pc:sldChg>
      <pc:sldChg chg="modSp add mod">
        <pc:chgData name="Georgie McGarry" userId="f4e6cd3e-4069-43c6-92f7-4611be43ac22" providerId="ADAL" clId="{FA5BD494-3D50-480C-9D65-36F9EBEC7415}" dt="2024-09-06T15:50:09.150" v="3256" actId="20577"/>
        <pc:sldMkLst>
          <pc:docMk/>
          <pc:sldMk cId="664069044" sldId="1104"/>
        </pc:sldMkLst>
      </pc:sldChg>
      <pc:sldChg chg="modSp add mod">
        <pc:chgData name="Georgie McGarry" userId="f4e6cd3e-4069-43c6-92f7-4611be43ac22" providerId="ADAL" clId="{FA5BD494-3D50-480C-9D65-36F9EBEC7415}" dt="2024-09-06T15:50:12.375" v="3258" actId="20577"/>
        <pc:sldMkLst>
          <pc:docMk/>
          <pc:sldMk cId="181301991" sldId="1105"/>
        </pc:sldMkLst>
      </pc:sldChg>
      <pc:sldChg chg="modSp add mod">
        <pc:chgData name="Georgie McGarry" userId="f4e6cd3e-4069-43c6-92f7-4611be43ac22" providerId="ADAL" clId="{FA5BD494-3D50-480C-9D65-36F9EBEC7415}" dt="2024-09-06T15:50:15.577" v="3260" actId="20577"/>
        <pc:sldMkLst>
          <pc:docMk/>
          <pc:sldMk cId="1836565276" sldId="1106"/>
        </pc:sldMkLst>
      </pc:sldChg>
      <pc:sldChg chg="modSp add mod">
        <pc:chgData name="Georgie McGarry" userId="f4e6cd3e-4069-43c6-92f7-4611be43ac22" providerId="ADAL" clId="{FA5BD494-3D50-480C-9D65-36F9EBEC7415}" dt="2024-09-06T15:50:18.744" v="3262" actId="20577"/>
        <pc:sldMkLst>
          <pc:docMk/>
          <pc:sldMk cId="1913165251" sldId="1107"/>
        </pc:sldMkLst>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sldChg>
      <pc:sldChg chg="addSp delSp modSp mod">
        <pc:chgData name="Georgie McGarry" userId="f4e6cd3e-4069-43c6-92f7-4611be43ac22" providerId="ADAL" clId="{05F2EFF5-0286-4874-B2D7-82F32F4F9D5D}" dt="2023-10-04T12:33:37.993" v="11"/>
        <pc:sldMkLst>
          <pc:docMk/>
          <pc:sldMk cId="285535640" sldId="855"/>
        </pc:sldMkLst>
      </pc:sldChg>
      <pc:sldChg chg="addSp delSp modSp mod">
        <pc:chgData name="Georgie McGarry" userId="f4e6cd3e-4069-43c6-92f7-4611be43ac22" providerId="ADAL" clId="{05F2EFF5-0286-4874-B2D7-82F32F4F9D5D}" dt="2023-10-04T12:33:22.078" v="1"/>
        <pc:sldMkLst>
          <pc:docMk/>
          <pc:sldMk cId="62243495" sldId="1009"/>
        </pc:sldMkLst>
      </pc:sldChg>
      <pc:sldChg chg="addSp delSp modSp mod">
        <pc:chgData name="Georgie McGarry" userId="f4e6cd3e-4069-43c6-92f7-4611be43ac22" providerId="ADAL" clId="{05F2EFF5-0286-4874-B2D7-82F32F4F9D5D}" dt="2023-10-04T12:33:28.587" v="5"/>
        <pc:sldMkLst>
          <pc:docMk/>
          <pc:sldMk cId="410649911" sldId="1018"/>
        </pc:sldMkLst>
      </pc:sldChg>
      <pc:sldChg chg="addSp delSp modSp mod">
        <pc:chgData name="Georgie McGarry" userId="f4e6cd3e-4069-43c6-92f7-4611be43ac22" providerId="ADAL" clId="{05F2EFF5-0286-4874-B2D7-82F32F4F9D5D}" dt="2023-10-04T12:33:32.215" v="7"/>
        <pc:sldMkLst>
          <pc:docMk/>
          <pc:sldMk cId="2146906997" sldId="1028"/>
        </pc:sldMkLst>
      </pc:sldChg>
      <pc:sldChg chg="addSp delSp modSp mod">
        <pc:chgData name="Georgie McGarry" userId="f4e6cd3e-4069-43c6-92f7-4611be43ac22" providerId="ADAL" clId="{05F2EFF5-0286-4874-B2D7-82F32F4F9D5D}" dt="2023-10-04T12:33:35.054" v="9"/>
        <pc:sldMkLst>
          <pc:docMk/>
          <pc:sldMk cId="441361799" sldId="1036"/>
        </pc:sldMkLst>
      </pc:sldChg>
      <pc:sldChg chg="addSp delSp modSp mod">
        <pc:chgData name="Georgie McGarry" userId="f4e6cd3e-4069-43c6-92f7-4611be43ac22" providerId="ADAL" clId="{05F2EFF5-0286-4874-B2D7-82F32F4F9D5D}" dt="2023-10-04T12:33:26.241" v="3"/>
        <pc:sldMkLst>
          <pc:docMk/>
          <pc:sldMk cId="93070607" sldId="1048"/>
        </pc:sldMkLst>
      </pc:sldChg>
    </pc:docChg>
  </pc:docChgLst>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ld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pc:chgData name="Georgie McGarry" userId="f4e6cd3e-4069-43c6-92f7-4611be43ac22" providerId="ADAL" clId="{771CC659-3F26-4630-BF0E-4AF0BD80F92E}" dt="2024-03-27T13:29:08.995" v="182" actId="478"/>
        <pc:sldMkLst>
          <pc:docMk/>
          <pc:sldMk cId="635692408" sldId="257"/>
        </pc:sldMkLst>
      </pc:sldChg>
      <pc:sldChg chg="delSp modSp mod delAnim">
        <pc:chgData name="Georgie McGarry" userId="f4e6cd3e-4069-43c6-92f7-4611be43ac22" providerId="ADAL" clId="{771CC659-3F26-4630-BF0E-4AF0BD80F92E}" dt="2024-03-27T13:28:57.145" v="179" actId="478"/>
        <pc:sldMkLst>
          <pc:docMk/>
          <pc:sldMk cId="285535640" sldId="855"/>
        </pc:sldMkLst>
      </pc:sldChg>
      <pc:sldChg chg="modSp mod">
        <pc:chgData name="Georgie McGarry" userId="f4e6cd3e-4069-43c6-92f7-4611be43ac22" providerId="ADAL" clId="{771CC659-3F26-4630-BF0E-4AF0BD80F92E}" dt="2024-03-27T13:28:13.424" v="163" actId="948"/>
        <pc:sldMkLst>
          <pc:docMk/>
          <pc:sldMk cId="410649911" sldId="1018"/>
        </pc:sldMkLst>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ldLayoutChg>
      </pc:sldMaster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sldChg>
    </pc:docChg>
  </pc:docChgLst>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ldChg>
      <pc:sldChg chg="modSp mod">
        <pc:chgData name="Georgie McGarry" userId="f4e6cd3e-4069-43c6-92f7-4611be43ac22" providerId="ADAL" clId="{E7E915F2-20A9-4EA4-BC4B-C4A3278719F7}" dt="2024-04-17T17:35:29.555" v="69" actId="20577"/>
        <pc:sldMkLst>
          <pc:docMk/>
          <pc:sldMk cId="441361799" sldId="1036"/>
        </pc:sldMkLst>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ldChg>
      <pc:sldChg chg="modSp add mod">
        <pc:chgData name="Georgie McGarry" userId="f4e6cd3e-4069-43c6-92f7-4611be43ac22" providerId="ADAL" clId="{E7E915F2-20A9-4EA4-BC4B-C4A3278719F7}" dt="2024-04-17T15:34:22.665" v="30" actId="20577"/>
        <pc:sldMkLst>
          <pc:docMk/>
          <pc:sldMk cId="3533503438" sldId="1088"/>
        </pc:sldMkLst>
      </pc:sldChg>
      <pc:sldChg chg="addSp delSp modSp add mod delAnim">
        <pc:chgData name="Georgie McGarry" userId="f4e6cd3e-4069-43c6-92f7-4611be43ac22" providerId="ADAL" clId="{E7E915F2-20A9-4EA4-BC4B-C4A3278719F7}" dt="2024-04-17T18:39:41.509" v="88" actId="478"/>
        <pc:sldMkLst>
          <pc:docMk/>
          <pc:sldMk cId="2774029936" sldId="1089"/>
        </pc:sldMkLst>
      </pc:sldChg>
      <pc:sldChg chg="delSp add mod ord delAnim">
        <pc:chgData name="Georgie McGarry" userId="f4e6cd3e-4069-43c6-92f7-4611be43ac22" providerId="ADAL" clId="{E7E915F2-20A9-4EA4-BC4B-C4A3278719F7}" dt="2024-04-17T18:39:45.348" v="90" actId="478"/>
        <pc:sldMkLst>
          <pc:docMk/>
          <pc:sldMk cId="3489858711" sldId="1090"/>
        </pc:sldMkLst>
      </pc:sldChg>
      <pc:sldChg chg="addSp delSp modSp add mod delAnim">
        <pc:chgData name="Georgie McGarry" userId="f4e6cd3e-4069-43c6-92f7-4611be43ac22" providerId="ADAL" clId="{E7E915F2-20A9-4EA4-BC4B-C4A3278719F7}" dt="2024-04-17T18:39:36.640" v="85" actId="478"/>
        <pc:sldMkLst>
          <pc:docMk/>
          <pc:sldMk cId="3920595042" sldId="1091"/>
        </pc:sldMkLst>
      </pc:sld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27</a:t>
            </a:fld>
            <a:endParaRPr lang="en-GB"/>
          </a:p>
        </p:txBody>
      </p:sp>
    </p:spTree>
    <p:extLst>
      <p:ext uri="{BB962C8B-B14F-4D97-AF65-F5344CB8AC3E}">
        <p14:creationId xmlns:p14="http://schemas.microsoft.com/office/powerpoint/2010/main" val="239737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28</a:t>
            </a:fld>
            <a:endParaRPr lang="en-GB"/>
          </a:p>
        </p:txBody>
      </p:sp>
    </p:spTree>
    <p:extLst>
      <p:ext uri="{BB962C8B-B14F-4D97-AF65-F5344CB8AC3E}">
        <p14:creationId xmlns:p14="http://schemas.microsoft.com/office/powerpoint/2010/main" val="168488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29</a:t>
            </a:fld>
            <a:endParaRPr lang="en-GB"/>
          </a:p>
        </p:txBody>
      </p:sp>
    </p:spTree>
    <p:extLst>
      <p:ext uri="{BB962C8B-B14F-4D97-AF65-F5344CB8AC3E}">
        <p14:creationId xmlns:p14="http://schemas.microsoft.com/office/powerpoint/2010/main" val="67755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30</a:t>
            </a:fld>
            <a:endParaRPr lang="en-GB"/>
          </a:p>
        </p:txBody>
      </p:sp>
    </p:spTree>
    <p:extLst>
      <p:ext uri="{BB962C8B-B14F-4D97-AF65-F5344CB8AC3E}">
        <p14:creationId xmlns:p14="http://schemas.microsoft.com/office/powerpoint/2010/main" val="172074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31</a:t>
            </a:fld>
            <a:endParaRPr lang="en-GB"/>
          </a:p>
        </p:txBody>
      </p:sp>
    </p:spTree>
    <p:extLst>
      <p:ext uri="{BB962C8B-B14F-4D97-AF65-F5344CB8AC3E}">
        <p14:creationId xmlns:p14="http://schemas.microsoft.com/office/powerpoint/2010/main" val="57342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a note of the answers and go through them here</a:t>
            </a:r>
          </a:p>
        </p:txBody>
      </p:sp>
      <p:sp>
        <p:nvSpPr>
          <p:cNvPr id="4" name="Slide Number Placeholder 3"/>
          <p:cNvSpPr>
            <a:spLocks noGrp="1"/>
          </p:cNvSpPr>
          <p:nvPr>
            <p:ph type="sldNum" sz="quarter" idx="5"/>
          </p:nvPr>
        </p:nvSpPr>
        <p:spPr/>
        <p:txBody>
          <a:bodyPr/>
          <a:lstStyle/>
          <a:p>
            <a:fld id="{742F7849-88CB-4F78-B7C0-A626B430BAF4}" type="slidenum">
              <a:rPr lang="en-GB" smtClean="0"/>
              <a:t>32</a:t>
            </a:fld>
            <a:endParaRPr lang="en-GB"/>
          </a:p>
        </p:txBody>
      </p:sp>
    </p:spTree>
    <p:extLst>
      <p:ext uri="{BB962C8B-B14F-4D97-AF65-F5344CB8AC3E}">
        <p14:creationId xmlns:p14="http://schemas.microsoft.com/office/powerpoint/2010/main" val="173226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22</a:t>
            </a:fld>
            <a:endParaRPr lang="en-GB"/>
          </a:p>
        </p:txBody>
      </p:sp>
    </p:spTree>
    <p:extLst>
      <p:ext uri="{BB962C8B-B14F-4D97-AF65-F5344CB8AC3E}">
        <p14:creationId xmlns:p14="http://schemas.microsoft.com/office/powerpoint/2010/main" val="180787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23</a:t>
            </a:fld>
            <a:endParaRPr lang="en-GB"/>
          </a:p>
        </p:txBody>
      </p:sp>
    </p:spTree>
    <p:extLst>
      <p:ext uri="{BB962C8B-B14F-4D97-AF65-F5344CB8AC3E}">
        <p14:creationId xmlns:p14="http://schemas.microsoft.com/office/powerpoint/2010/main" val="358610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24</a:t>
            </a:fld>
            <a:endParaRPr lang="en-GB"/>
          </a:p>
        </p:txBody>
      </p:sp>
    </p:spTree>
    <p:extLst>
      <p:ext uri="{BB962C8B-B14F-4D97-AF65-F5344CB8AC3E}">
        <p14:creationId xmlns:p14="http://schemas.microsoft.com/office/powerpoint/2010/main" val="59311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following slides to write mentee questions and quiz them on it</a:t>
            </a:r>
          </a:p>
        </p:txBody>
      </p:sp>
      <p:sp>
        <p:nvSpPr>
          <p:cNvPr id="4" name="Slide Number Placeholder 3"/>
          <p:cNvSpPr>
            <a:spLocks noGrp="1"/>
          </p:cNvSpPr>
          <p:nvPr>
            <p:ph type="sldNum" sz="quarter" idx="5"/>
          </p:nvPr>
        </p:nvSpPr>
        <p:spPr/>
        <p:txBody>
          <a:bodyPr/>
          <a:lstStyle/>
          <a:p>
            <a:fld id="{742F7849-88CB-4F78-B7C0-A626B430BAF4}" type="slidenum">
              <a:rPr lang="en-GB" smtClean="0"/>
              <a:t>25</a:t>
            </a:fld>
            <a:endParaRPr lang="en-GB"/>
          </a:p>
        </p:txBody>
      </p:sp>
    </p:spTree>
    <p:extLst>
      <p:ext uri="{BB962C8B-B14F-4D97-AF65-F5344CB8AC3E}">
        <p14:creationId xmlns:p14="http://schemas.microsoft.com/office/powerpoint/2010/main" val="38063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835EB2-B4F8-4530-BBAF-AA1F436AFA82}" type="slidenum">
              <a:rPr lang="en-GB" smtClean="0"/>
              <a:t>26</a:t>
            </a:fld>
            <a:endParaRPr lang="en-GB"/>
          </a:p>
        </p:txBody>
      </p:sp>
    </p:spTree>
    <p:extLst>
      <p:ext uri="{BB962C8B-B14F-4D97-AF65-F5344CB8AC3E}">
        <p14:creationId xmlns:p14="http://schemas.microsoft.com/office/powerpoint/2010/main" val="2274929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4">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HIGtLRnGCD4?feature=oembed" TargetMode="External"/><Relationship Id="rId5" Type="http://schemas.openxmlformats.org/officeDocument/2006/relationships/hyperlink" Target="https://www.youtube.com/watch?v=HIGtLRnGCD4" TargetMode="External"/><Relationship Id="rId4" Type="http://schemas.openxmlformats.org/officeDocument/2006/relationships/image" Target="../media/image7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2</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Performing Like a Physicist</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2: Gravity</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482167" y="1374929"/>
                <a:ext cx="11708266"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𝑭</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m:t>
                      </m:r>
                      <m:f>
                        <m:f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𝑮</m:t>
                          </m:r>
                          <m:sSub>
                            <m:sSub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b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𝒎</m:t>
                              </m:r>
                            </m:e>
                            <m:sub>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𝟏</m:t>
                              </m:r>
                            </m:sub>
                          </m:sSub>
                          <m:sSub>
                            <m:sSub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b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𝒎</m:t>
                              </m:r>
                            </m:e>
                            <m:sub>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𝟐</m:t>
                              </m:r>
                            </m:sub>
                          </m:sSub>
                        </m:num>
                        <m:den>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𝒓</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𝟐</m:t>
                              </m:r>
                            </m:sup>
                          </m:sSup>
                        </m:den>
                      </m:f>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482167" y="1374929"/>
                <a:ext cx="11708266" cy="13215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17461" y="2234755"/>
                <a:ext cx="11260239" cy="922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𝟔𝟕</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𝟏𝟏</m:t>
                                </m:r>
                              </m:sup>
                            </m:sSup>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𝟗𝟕</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𝟐𝟒</m:t>
                                </m:r>
                              </m:sup>
                            </m:sSup>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𝟕</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𝟐𝟐</m:t>
                                </m:r>
                              </m:sup>
                            </m:sSup>
                          </m:e>
                        </m:d>
                      </m:e>
                    </m:d>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oMath>
                </a14:m>
                <a:r>
                  <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rPr>
                  <a:t> </a:t>
                </a:r>
              </a:p>
            </p:txBody>
          </p:sp>
        </mc:Choice>
        <mc:Fallback xmlns="">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17461" y="2234755"/>
                <a:ext cx="11260239" cy="9226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13973" y="3001200"/>
                <a:ext cx="11376460" cy="893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𝟔𝟕</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𝟓</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𝟗𝟕</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𝟕</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𝟑𝟒</m:t>
                            </m:r>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𝟏𝟏</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𝟐𝟒</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𝟐𝟐</m:t>
                                </m:r>
                              </m:sup>
                            </m:sSup>
                          </m:e>
                        </m:d>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oMath>
                </a14:m>
                <a:r>
                  <a:rPr lang="en-US" dirty="0">
                    <a:solidFill>
                      <a:srgbClr val="B53471"/>
                    </a:solidFill>
                    <a:latin typeface="Segoe UI Light" panose="020B0502040204020203" pitchFamily="34" charset="0"/>
                    <a:cs typeface="Segoe UI Light" panose="020B0502040204020203" pitchFamily="34" charset="0"/>
                  </a:rPr>
                  <a:t> </a:t>
                </a:r>
              </a:p>
            </p:txBody>
          </p:sp>
        </mc:Choice>
        <mc:Fallback xmlns="">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13973" y="3001200"/>
                <a:ext cx="11376460" cy="89382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4" y="5010945"/>
                <a:ext cx="2743200"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𝟕𝟓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𝟐𝟕</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4" y="5010945"/>
                <a:ext cx="2743200"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5540479"/>
                <a:ext cx="3198453"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𝟕</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𝟓𝟗</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𝟐𝟖</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5540479"/>
                <a:ext cx="3198453"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840141" y="4383625"/>
                <a:ext cx="5827359" cy="7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𝟐𝟗𝟐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𝟑</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𝟖𝟓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𝟑𝟓</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840141" y="4383625"/>
                <a:ext cx="5827359" cy="7084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815539" y="3794199"/>
                <a:ext cx="585196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𝟐𝟗𝟐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𝟑𝟓</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815539" y="3794199"/>
                <a:ext cx="5851961" cy="670540"/>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270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3: Accuracy and Precision</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1" name="Picture 10">
            <a:extLst>
              <a:ext uri="{FF2B5EF4-FFF2-40B4-BE49-F238E27FC236}">
                <a16:creationId xmlns:a16="http://schemas.microsoft.com/office/drawing/2014/main" id="{F608F3DD-9BE3-7644-E430-12340D31DD04}"/>
              </a:ext>
            </a:extLst>
          </p:cNvPr>
          <p:cNvPicPr>
            <a:picLocks noChangeAspect="1"/>
          </p:cNvPicPr>
          <p:nvPr/>
        </p:nvPicPr>
        <p:blipFill>
          <a:blip r:embed="rId2"/>
          <a:stretch>
            <a:fillRect/>
          </a:stretch>
        </p:blipFill>
        <p:spPr>
          <a:xfrm>
            <a:off x="909049" y="1730267"/>
            <a:ext cx="8430802" cy="4448796"/>
          </a:xfrm>
          <a:prstGeom prst="rect">
            <a:avLst/>
          </a:prstGeom>
        </p:spPr>
      </p:pic>
    </p:spTree>
    <p:extLst>
      <p:ext uri="{BB962C8B-B14F-4D97-AF65-F5344CB8AC3E}">
        <p14:creationId xmlns:p14="http://schemas.microsoft.com/office/powerpoint/2010/main" val="429242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4: Recording Data</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graphicFrame>
        <p:nvGraphicFramePr>
          <p:cNvPr id="7" name="Table 6">
            <a:extLst>
              <a:ext uri="{FF2B5EF4-FFF2-40B4-BE49-F238E27FC236}">
                <a16:creationId xmlns:a16="http://schemas.microsoft.com/office/drawing/2014/main" id="{7A799436-A08D-3BEF-1DE0-B22BC1BD46B1}"/>
              </a:ext>
            </a:extLst>
          </p:cNvPr>
          <p:cNvGraphicFramePr>
            <a:graphicFrameLocks noGrp="1"/>
          </p:cNvGraphicFramePr>
          <p:nvPr>
            <p:extLst>
              <p:ext uri="{D42A27DB-BD31-4B8C-83A1-F6EECF244321}">
                <p14:modId xmlns:p14="http://schemas.microsoft.com/office/powerpoint/2010/main" val="644813283"/>
              </p:ext>
            </p:extLst>
          </p:nvPr>
        </p:nvGraphicFramePr>
        <p:xfrm>
          <a:off x="2970465" y="1935710"/>
          <a:ext cx="5440112" cy="4250372"/>
        </p:xfrm>
        <a:graphic>
          <a:graphicData uri="http://schemas.openxmlformats.org/drawingml/2006/table">
            <a:tbl>
              <a:tblPr/>
              <a:tblGrid>
                <a:gridCol w="1360028">
                  <a:extLst>
                    <a:ext uri="{9D8B030D-6E8A-4147-A177-3AD203B41FA5}">
                      <a16:colId xmlns:a16="http://schemas.microsoft.com/office/drawing/2014/main" val="933815366"/>
                    </a:ext>
                  </a:extLst>
                </a:gridCol>
                <a:gridCol w="1360028">
                  <a:extLst>
                    <a:ext uri="{9D8B030D-6E8A-4147-A177-3AD203B41FA5}">
                      <a16:colId xmlns:a16="http://schemas.microsoft.com/office/drawing/2014/main" val="3029837795"/>
                    </a:ext>
                  </a:extLst>
                </a:gridCol>
                <a:gridCol w="1360028">
                  <a:extLst>
                    <a:ext uri="{9D8B030D-6E8A-4147-A177-3AD203B41FA5}">
                      <a16:colId xmlns:a16="http://schemas.microsoft.com/office/drawing/2014/main" val="2456896803"/>
                    </a:ext>
                  </a:extLst>
                </a:gridCol>
                <a:gridCol w="1360028">
                  <a:extLst>
                    <a:ext uri="{9D8B030D-6E8A-4147-A177-3AD203B41FA5}">
                      <a16:colId xmlns:a16="http://schemas.microsoft.com/office/drawing/2014/main" val="3151093784"/>
                    </a:ext>
                  </a:extLst>
                </a:gridCol>
              </a:tblGrid>
              <a:tr h="466566">
                <a:tc>
                  <a:txBody>
                    <a:bodyPr/>
                    <a:lstStyle/>
                    <a:p>
                      <a:pPr algn="ctr"/>
                      <a:r>
                        <a:rPr lang="en-GB" sz="1800" b="1" dirty="0"/>
                        <a:t>Voltage (V)</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tc>
                  <a:txBody>
                    <a:bodyPr/>
                    <a:lstStyle/>
                    <a:p>
                      <a:pPr algn="ctr"/>
                      <a:r>
                        <a:rPr lang="en-GB" sz="1800" b="1" dirty="0"/>
                        <a:t>T</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tc>
                  <a:txBody>
                    <a:bodyPr/>
                    <a:lstStyle/>
                    <a:p>
                      <a:pPr algn="ctr"/>
                      <a:r>
                        <a:rPr lang="en-GB" sz="1800" b="1" dirty="0"/>
                        <a:t>RC (</a:t>
                      </a:r>
                      <a:r>
                        <a:rPr lang="el-GR" sz="1800" b="1" dirty="0"/>
                        <a:t>Ω)</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tc>
                  <a:txBody>
                    <a:bodyPr/>
                    <a:lstStyle/>
                    <a:p>
                      <a:pPr algn="ctr"/>
                      <a:r>
                        <a:rPr lang="en-GB" sz="1800" b="1" dirty="0" err="1"/>
                        <a:t>RTh</a:t>
                      </a:r>
                      <a:r>
                        <a:rPr lang="en-GB" sz="1800" b="1" dirty="0"/>
                        <a:t> (</a:t>
                      </a:r>
                      <a:r>
                        <a:rPr lang="el-GR" sz="1800" b="1" dirty="0"/>
                        <a:t>Ω)</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extLst>
                  <a:ext uri="{0D108BD9-81ED-4DB2-BD59-A6C34878D82A}">
                    <a16:rowId xmlns:a16="http://schemas.microsoft.com/office/drawing/2014/main" val="930197876"/>
                  </a:ext>
                </a:extLst>
              </a:tr>
              <a:tr h="245578">
                <a:tc>
                  <a:txBody>
                    <a:bodyPr/>
                    <a:lstStyle/>
                    <a:p>
                      <a:pPr algn="ctr"/>
                      <a:r>
                        <a:rPr lang="en-GB" sz="1400" dirty="0"/>
                        <a:t>6.28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293.2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227.4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13100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35017155"/>
                  </a:ext>
                </a:extLst>
              </a:tr>
              <a:tr h="245578">
                <a:tc>
                  <a:txBody>
                    <a:bodyPr/>
                    <a:lstStyle/>
                    <a:p>
                      <a:pPr algn="ctr"/>
                      <a:r>
                        <a:rPr lang="en-GB" sz="1400" dirty="0"/>
                        <a:t>6.088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286.4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223</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16440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829025006"/>
                  </a:ext>
                </a:extLst>
              </a:tr>
              <a:tr h="245578">
                <a:tc>
                  <a:txBody>
                    <a:bodyPr/>
                    <a:lstStyle/>
                    <a:p>
                      <a:pPr algn="ctr"/>
                      <a:r>
                        <a:rPr lang="en-GB" sz="1400"/>
                        <a:t>5.8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276.7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217.2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22600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901632902"/>
                  </a:ext>
                </a:extLst>
              </a:tr>
              <a:tr h="245578">
                <a:tc>
                  <a:txBody>
                    <a:bodyPr/>
                    <a:lstStyle/>
                    <a:p>
                      <a:pPr algn="ctr"/>
                      <a:r>
                        <a:rPr lang="en-GB" sz="1400"/>
                        <a:t>5.1</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252.7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201</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56270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135370261"/>
                  </a:ext>
                </a:extLst>
              </a:tr>
              <a:tr h="245578">
                <a:tc>
                  <a:txBody>
                    <a:bodyPr/>
                    <a:lstStyle/>
                    <a:p>
                      <a:pPr algn="ctr"/>
                      <a:r>
                        <a:rPr lang="en-GB" sz="1400"/>
                        <a:t>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249.2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198.9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64660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469808097"/>
                  </a:ext>
                </a:extLst>
              </a:tr>
              <a:tr h="245578">
                <a:tc>
                  <a:txBody>
                    <a:bodyPr/>
                    <a:lstStyle/>
                    <a:p>
                      <a:pPr algn="ctr"/>
                      <a:r>
                        <a:rPr lang="en-GB" sz="1400"/>
                        <a:t>4.35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226.9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184.4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175900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124484209"/>
                  </a:ext>
                </a:extLst>
              </a:tr>
              <a:tr h="245578">
                <a:tc>
                  <a:txBody>
                    <a:bodyPr/>
                    <a:lstStyle/>
                    <a:p>
                      <a:pPr algn="ctr"/>
                      <a:r>
                        <a:rPr lang="en-GB" sz="1400"/>
                        <a:t>4.0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216.9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177.7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284100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957260483"/>
                  </a:ext>
                </a:extLst>
              </a:tr>
              <a:tr h="245578">
                <a:tc>
                  <a:txBody>
                    <a:bodyPr/>
                    <a:lstStyle/>
                    <a:p>
                      <a:pPr algn="ctr"/>
                      <a:r>
                        <a:rPr lang="en-GB" sz="1400"/>
                        <a:t>3.9119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211.7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174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372000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2664938708"/>
                  </a:ext>
                </a:extLst>
              </a:tr>
              <a:tr h="245578">
                <a:tc>
                  <a:txBody>
                    <a:bodyPr/>
                    <a:lstStyle/>
                    <a:p>
                      <a:pPr algn="ctr"/>
                      <a:r>
                        <a:rPr lang="en-GB" sz="1400"/>
                        <a:t>3.5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200.4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165.8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704000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586259403"/>
                  </a:ext>
                </a:extLst>
              </a:tr>
              <a:tr h="245578">
                <a:tc>
                  <a:txBody>
                    <a:bodyPr/>
                    <a:lstStyle/>
                    <a:p>
                      <a:pPr algn="ctr"/>
                      <a:r>
                        <a:rPr lang="en-GB" sz="1400"/>
                        <a:t>3.0809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183.2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153.4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2055000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77796388"/>
                  </a:ext>
                </a:extLst>
              </a:tr>
              <a:tr h="245578">
                <a:tc>
                  <a:txBody>
                    <a:bodyPr/>
                    <a:lstStyle/>
                    <a:p>
                      <a:pPr algn="ctr"/>
                      <a:r>
                        <a:rPr lang="en-GB" sz="1400"/>
                        <a:t>2.245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161.2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135.6</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10600000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4023022974"/>
                  </a:ext>
                </a:extLst>
              </a:tr>
              <a:tr h="245578">
                <a:tc>
                  <a:txBody>
                    <a:bodyPr/>
                    <a:lstStyle/>
                    <a:p>
                      <a:pPr algn="ctr"/>
                      <a:r>
                        <a:rPr lang="en-GB" sz="1400"/>
                        <a:t>1.952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144.4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121.2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49400000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704379345"/>
                  </a:ext>
                </a:extLst>
              </a:tr>
              <a:tr h="245578">
                <a:tc>
                  <a:txBody>
                    <a:bodyPr/>
                    <a:lstStyle/>
                    <a:p>
                      <a:pPr algn="ctr"/>
                      <a:r>
                        <a:rPr lang="en-GB" sz="1400"/>
                        <a:t>1.6</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134.4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110.1</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OL</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124010429"/>
                  </a:ext>
                </a:extLst>
              </a:tr>
            </a:tbl>
          </a:graphicData>
        </a:graphic>
      </p:graphicFrame>
      <p:sp>
        <p:nvSpPr>
          <p:cNvPr id="8" name="Rectangle 1">
            <a:extLst>
              <a:ext uri="{FF2B5EF4-FFF2-40B4-BE49-F238E27FC236}">
                <a16:creationId xmlns:a16="http://schemas.microsoft.com/office/drawing/2014/main" id="{75E084EF-769B-874C-6F8C-CB2E712A512E}"/>
              </a:ext>
            </a:extLst>
          </p:cNvPr>
          <p:cNvSpPr>
            <a:spLocks noChangeArrowheads="1"/>
          </p:cNvSpPr>
          <p:nvPr/>
        </p:nvSpPr>
        <p:spPr bwMode="auto">
          <a:xfrm>
            <a:off x="16287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8" name="Group 27">
            <a:extLst>
              <a:ext uri="{FF2B5EF4-FFF2-40B4-BE49-F238E27FC236}">
                <a16:creationId xmlns:a16="http://schemas.microsoft.com/office/drawing/2014/main" id="{DC4C71C4-D529-9A82-51EF-85226483B89C}"/>
              </a:ext>
            </a:extLst>
          </p:cNvPr>
          <p:cNvGrpSpPr/>
          <p:nvPr/>
        </p:nvGrpSpPr>
        <p:grpSpPr>
          <a:xfrm>
            <a:off x="160747" y="1193125"/>
            <a:ext cx="11605888" cy="5187899"/>
            <a:chOff x="160747" y="1193125"/>
            <a:chExt cx="11605888" cy="5187899"/>
          </a:xfrm>
        </p:grpSpPr>
        <p:pic>
          <p:nvPicPr>
            <p:cNvPr id="13" name="Graphic 12" descr="Arrow: Rotate right with solid fill">
              <a:extLst>
                <a:ext uri="{FF2B5EF4-FFF2-40B4-BE49-F238E27FC236}">
                  <a16:creationId xmlns:a16="http://schemas.microsoft.com/office/drawing/2014/main" id="{5029C830-5EE7-0F7D-8991-868FDB86F3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942" y="1292353"/>
              <a:ext cx="914400" cy="914400"/>
            </a:xfrm>
            <a:prstGeom prst="rect">
              <a:avLst/>
            </a:prstGeom>
          </p:spPr>
        </p:pic>
        <p:pic>
          <p:nvPicPr>
            <p:cNvPr id="15" name="Graphic 14" descr="Arrow: Slight curve with solid fill">
              <a:extLst>
                <a:ext uri="{FF2B5EF4-FFF2-40B4-BE49-F238E27FC236}">
                  <a16:creationId xmlns:a16="http://schemas.microsoft.com/office/drawing/2014/main" id="{D8914440-EFE7-59E7-7B3F-6D35E4EBDD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5405" y="3046651"/>
              <a:ext cx="914400" cy="914400"/>
            </a:xfrm>
            <a:prstGeom prst="rect">
              <a:avLst/>
            </a:prstGeom>
          </p:spPr>
        </p:pic>
        <p:pic>
          <p:nvPicPr>
            <p:cNvPr id="17" name="Graphic 16" descr="Arrow: Clockwise curve with solid fill">
              <a:extLst>
                <a:ext uri="{FF2B5EF4-FFF2-40B4-BE49-F238E27FC236}">
                  <a16:creationId xmlns:a16="http://schemas.microsoft.com/office/drawing/2014/main" id="{684490C5-2E83-ECBE-6ED9-24C618F03B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771625">
              <a:off x="8463857" y="2863302"/>
              <a:ext cx="914400" cy="914400"/>
            </a:xfrm>
            <a:prstGeom prst="rect">
              <a:avLst/>
            </a:prstGeom>
          </p:spPr>
        </p:pic>
        <p:pic>
          <p:nvPicPr>
            <p:cNvPr id="21" name="Graphic 20" descr="Arrow: Rotate left with solid fill">
              <a:extLst>
                <a:ext uri="{FF2B5EF4-FFF2-40B4-BE49-F238E27FC236}">
                  <a16:creationId xmlns:a16="http://schemas.microsoft.com/office/drawing/2014/main" id="{E823FCE6-1CBB-3DE0-51AC-D73C9865A3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33381">
              <a:off x="8117527" y="1193125"/>
              <a:ext cx="914400" cy="914400"/>
            </a:xfrm>
            <a:prstGeom prst="rect">
              <a:avLst/>
            </a:prstGeom>
          </p:spPr>
        </p:pic>
        <p:sp>
          <p:nvSpPr>
            <p:cNvPr id="22" name="Content Placeholder 5">
              <a:extLst>
                <a:ext uri="{FF2B5EF4-FFF2-40B4-BE49-F238E27FC236}">
                  <a16:creationId xmlns:a16="http://schemas.microsoft.com/office/drawing/2014/main" id="{C1283F59-D6EB-8B8E-ED37-C6DD3DFFBFD9}"/>
                </a:ext>
              </a:extLst>
            </p:cNvPr>
            <p:cNvSpPr txBox="1">
              <a:spLocks/>
            </p:cNvSpPr>
            <p:nvPr/>
          </p:nvSpPr>
          <p:spPr>
            <a:xfrm>
              <a:off x="160747" y="2333492"/>
              <a:ext cx="2115571" cy="102298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t>Voltage and RC are  not recorded with consistent sig. figs</a:t>
              </a:r>
              <a:endParaRPr lang="en-GB" sz="1600" dirty="0">
                <a:latin typeface="Segoe UI Light" panose="020B0502040204020203" pitchFamily="34" charset="0"/>
                <a:cs typeface="Segoe UI Light" panose="020B0502040204020203" pitchFamily="34" charset="0"/>
              </a:endParaRPr>
            </a:p>
          </p:txBody>
        </p:sp>
        <p:sp>
          <p:nvSpPr>
            <p:cNvPr id="23" name="Content Placeholder 5">
              <a:extLst>
                <a:ext uri="{FF2B5EF4-FFF2-40B4-BE49-F238E27FC236}">
                  <a16:creationId xmlns:a16="http://schemas.microsoft.com/office/drawing/2014/main" id="{BC988405-3233-8C4C-9D0B-9D3361A8B87A}"/>
                </a:ext>
              </a:extLst>
            </p:cNvPr>
            <p:cNvSpPr txBox="1">
              <a:spLocks/>
            </p:cNvSpPr>
            <p:nvPr/>
          </p:nvSpPr>
          <p:spPr>
            <a:xfrm>
              <a:off x="2512364" y="1557880"/>
              <a:ext cx="1717159" cy="383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t>T has no units</a:t>
              </a:r>
              <a:endParaRPr lang="en-GB" sz="1600" dirty="0">
                <a:latin typeface="Segoe UI Light" panose="020B0502040204020203" pitchFamily="34" charset="0"/>
                <a:cs typeface="Segoe UI Light" panose="020B0502040204020203" pitchFamily="34" charset="0"/>
              </a:endParaRPr>
            </a:p>
          </p:txBody>
        </p:sp>
        <p:sp>
          <p:nvSpPr>
            <p:cNvPr id="24" name="Content Placeholder 5">
              <a:extLst>
                <a:ext uri="{FF2B5EF4-FFF2-40B4-BE49-F238E27FC236}">
                  <a16:creationId xmlns:a16="http://schemas.microsoft.com/office/drawing/2014/main" id="{32646997-242B-0913-126F-E20A7D82152E}"/>
                </a:ext>
              </a:extLst>
            </p:cNvPr>
            <p:cNvSpPr txBox="1">
              <a:spLocks/>
            </p:cNvSpPr>
            <p:nvPr/>
          </p:nvSpPr>
          <p:spPr>
            <a:xfrm>
              <a:off x="8410577" y="1778019"/>
              <a:ext cx="3356058" cy="4267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t>What do T, RC, and </a:t>
              </a:r>
              <a:r>
                <a:rPr lang="en-GB" sz="2000" dirty="0" err="1"/>
                <a:t>RTh</a:t>
              </a:r>
              <a:r>
                <a:rPr lang="en-GB" sz="2000" dirty="0"/>
                <a:t> mean?</a:t>
              </a:r>
              <a:endParaRPr lang="en-GB" sz="1600" dirty="0">
                <a:latin typeface="Segoe UI Light" panose="020B0502040204020203" pitchFamily="34" charset="0"/>
                <a:cs typeface="Segoe UI Light" panose="020B0502040204020203" pitchFamily="34" charset="0"/>
              </a:endParaRPr>
            </a:p>
          </p:txBody>
        </p:sp>
        <p:sp>
          <p:nvSpPr>
            <p:cNvPr id="25" name="Content Placeholder 5">
              <a:extLst>
                <a:ext uri="{FF2B5EF4-FFF2-40B4-BE49-F238E27FC236}">
                  <a16:creationId xmlns:a16="http://schemas.microsoft.com/office/drawing/2014/main" id="{47483775-29F9-56AD-1C8A-C6CC543FB5F4}"/>
                </a:ext>
              </a:extLst>
            </p:cNvPr>
            <p:cNvSpPr txBox="1">
              <a:spLocks/>
            </p:cNvSpPr>
            <p:nvPr/>
          </p:nvSpPr>
          <p:spPr>
            <a:xfrm>
              <a:off x="9115427" y="2379907"/>
              <a:ext cx="2133598" cy="11162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err="1">
                  <a:latin typeface="Segoe UI Light" panose="020B0502040204020203" pitchFamily="34" charset="0"/>
                  <a:cs typeface="Segoe UI Light" panose="020B0502040204020203" pitchFamily="34" charset="0"/>
                </a:rPr>
                <a:t>RTh</a:t>
              </a:r>
              <a:r>
                <a:rPr lang="en-GB" sz="2000" dirty="0">
                  <a:latin typeface="Segoe UI Light" panose="020B0502040204020203" pitchFamily="34" charset="0"/>
                  <a:cs typeface="Segoe UI Light" panose="020B0502040204020203" pitchFamily="34" charset="0"/>
                </a:rPr>
                <a:t> would be better presented in standard form</a:t>
              </a:r>
              <a:endParaRPr lang="en-GB" sz="1600" dirty="0">
                <a:latin typeface="Segoe UI Light" panose="020B0502040204020203" pitchFamily="34" charset="0"/>
                <a:cs typeface="Segoe UI Light" panose="020B0502040204020203" pitchFamily="34" charset="0"/>
              </a:endParaRPr>
            </a:p>
          </p:txBody>
        </p:sp>
        <p:pic>
          <p:nvPicPr>
            <p:cNvPr id="26" name="Graphic 25" descr="Arrow: Clockwise curve with solid fill">
              <a:extLst>
                <a:ext uri="{FF2B5EF4-FFF2-40B4-BE49-F238E27FC236}">
                  <a16:creationId xmlns:a16="http://schemas.microsoft.com/office/drawing/2014/main" id="{500B5E4E-A0D2-59AC-BF44-394604FEB0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771625">
              <a:off x="8411478" y="5466624"/>
              <a:ext cx="914400" cy="914400"/>
            </a:xfrm>
            <a:prstGeom prst="rect">
              <a:avLst/>
            </a:prstGeom>
          </p:spPr>
        </p:pic>
        <p:sp>
          <p:nvSpPr>
            <p:cNvPr id="27" name="Content Placeholder 5">
              <a:extLst>
                <a:ext uri="{FF2B5EF4-FFF2-40B4-BE49-F238E27FC236}">
                  <a16:creationId xmlns:a16="http://schemas.microsoft.com/office/drawing/2014/main" id="{1881D584-46A5-14B8-E11C-7C4C8E3E8231}"/>
                </a:ext>
              </a:extLst>
            </p:cNvPr>
            <p:cNvSpPr txBox="1">
              <a:spLocks/>
            </p:cNvSpPr>
            <p:nvPr/>
          </p:nvSpPr>
          <p:spPr>
            <a:xfrm>
              <a:off x="8493986" y="4978941"/>
              <a:ext cx="1455098" cy="8384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latin typeface="Segoe UI Light" panose="020B0502040204020203" pitchFamily="34" charset="0"/>
                  <a:cs typeface="Segoe UI Light" panose="020B0502040204020203" pitchFamily="34" charset="0"/>
                </a:rPr>
                <a:t>What does “OL” mean?</a:t>
              </a:r>
              <a:endParaRPr lang="en-GB" sz="1600" dirty="0">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91191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591858" y="1647396"/>
                <a:ext cx="1861625" cy="779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𝑬</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𝒎</m:t>
                      </m:r>
                      <m:sSup>
                        <m:sSup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pPr>
                        <m:e>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𝒄</m:t>
                          </m:r>
                        </m:e>
                        <m:sup>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𝟐</m:t>
                          </m:r>
                        </m:sup>
                      </m:sSup>
                    </m:oMath>
                  </m:oMathPara>
                </a14:m>
                <a:endParaRPr kumimoji="0" lang="en-US" sz="3200"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591858" y="1647396"/>
                <a:ext cx="1861625" cy="779300"/>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102846" y="174591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1.</a:t>
            </a:r>
          </a:p>
        </p:txBody>
      </p:sp>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948251" y="2204215"/>
                <a:ext cx="5785286" cy="92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𝟏𝟏</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𝟑𝟏</m:t>
                              </m:r>
                            </m:sup>
                          </m:sSup>
                        </m:e>
                      </m:d>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oMath>
                  </m:oMathPara>
                </a14:m>
                <a:endParaRPr lang="en-GB" b="1" i="0"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948251" y="2204215"/>
                <a:ext cx="5785286" cy="9297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948251" y="3065918"/>
                <a:ext cx="5937685" cy="819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𝟏𝟏</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𝟑𝟏</m:t>
                              </m:r>
                            </m:sup>
                          </m:sSup>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sup>
                          </m:sSup>
                        </m:e>
                      </m:d>
                    </m:oMath>
                  </m:oMathPara>
                </a14:m>
                <a:endParaRPr lang="en-GB"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948251" y="3065918"/>
                <a:ext cx="5937685" cy="81930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948250" y="4986842"/>
                <a:ext cx="3484203"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𝟕𝟐</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𝟐𝟎</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948250" y="4986842"/>
                <a:ext cx="3484203" cy="7792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972851" y="4419630"/>
                <a:ext cx="3827109" cy="635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𝟐𝟕</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𝟐𝟏</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972851" y="4419630"/>
                <a:ext cx="3827109" cy="63527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948250" y="3817157"/>
                <a:ext cx="5785286"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𝟏𝟏</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𝟗𝟗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𝟑𝟏</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948250" y="3817157"/>
                <a:ext cx="5785286" cy="670540"/>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777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xmlns:a14="http://schemas.microsoft.com/office/drawing/2010/main">
        <mc:Choice Requires="a14">
          <p:sp>
            <p:nvSpPr>
              <p:cNvPr id="17" name="Content Placeholder 3">
                <a:extLst>
                  <a:ext uri="{FF2B5EF4-FFF2-40B4-BE49-F238E27FC236}">
                    <a16:creationId xmlns:a16="http://schemas.microsoft.com/office/drawing/2014/main" id="{D0E6A699-84C7-BE79-25BE-5A3E8420CEB3}"/>
                  </a:ext>
                </a:extLst>
              </p:cNvPr>
              <p:cNvSpPr txBox="1">
                <a:spLocks/>
              </p:cNvSpPr>
              <p:nvPr/>
            </p:nvSpPr>
            <p:spPr>
              <a:xfrm>
                <a:off x="887865" y="1304925"/>
                <a:ext cx="2369685" cy="135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𝑬</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f>
                        <m:f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𝑸</m:t>
                          </m:r>
                        </m:num>
                        <m:den>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𝟒</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𝝅</m:t>
                          </m:r>
                          <m:sSub>
                            <m:sSub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bPr>
                            <m:e>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𝜺</m:t>
                              </m:r>
                            </m:e>
                            <m:sub>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𝟎</m:t>
                              </m:r>
                            </m:sub>
                          </m:sSub>
                          <m:sSup>
                            <m:sSup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𝒓</m:t>
                              </m:r>
                            </m:e>
                            <m:sup>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sup>
                          </m:sSup>
                        </m:den>
                      </m:f>
                    </m:oMath>
                  </m:oMathPara>
                </a14:m>
                <a:endParaRPr kumimoji="0" lang="en-US" sz="3200"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7" name="Content Placeholder 3">
                <a:extLst>
                  <a:ext uri="{FF2B5EF4-FFF2-40B4-BE49-F238E27FC236}">
                    <a16:creationId xmlns:a16="http://schemas.microsoft.com/office/drawing/2014/main" id="{D0E6A699-84C7-BE79-25BE-5A3E8420CEB3}"/>
                  </a:ext>
                </a:extLst>
              </p:cNvPr>
              <p:cNvSpPr txBox="1">
                <a:spLocks noRot="1" noChangeAspect="1" noMove="1" noResize="1" noEditPoints="1" noAdjustHandles="1" noChangeArrowheads="1" noChangeShapeType="1" noTextEdit="1"/>
              </p:cNvSpPr>
              <p:nvPr/>
            </p:nvSpPr>
            <p:spPr>
              <a:xfrm>
                <a:off x="887865" y="1304925"/>
                <a:ext cx="2369685" cy="1354124"/>
              </a:xfrm>
              <a:prstGeom prst="rect">
                <a:avLst/>
              </a:prstGeom>
              <a:blipFill>
                <a:blip r:embed="rId2"/>
                <a:stretch>
                  <a:fillRect/>
                </a:stretch>
              </a:blipFill>
            </p:spPr>
            <p:txBody>
              <a:bodyPr/>
              <a:lstStyle/>
              <a:p>
                <a:r>
                  <a:rPr lang="en-GB">
                    <a:noFill/>
                  </a:rPr>
                  <a:t> </a:t>
                </a:r>
              </a:p>
            </p:txBody>
          </p:sp>
        </mc:Fallback>
      </mc:AlternateContent>
      <p:sp>
        <p:nvSpPr>
          <p:cNvPr id="19" name="Content Placeholder 3">
            <a:extLst>
              <a:ext uri="{FF2B5EF4-FFF2-40B4-BE49-F238E27FC236}">
                <a16:creationId xmlns:a16="http://schemas.microsoft.com/office/drawing/2014/main" id="{D4F25976-14E8-1512-8C07-39A2A7BBEFEC}"/>
              </a:ext>
            </a:extLst>
          </p:cNvPr>
          <p:cNvSpPr txBox="1">
            <a:spLocks/>
          </p:cNvSpPr>
          <p:nvPr/>
        </p:nvSpPr>
        <p:spPr>
          <a:xfrm>
            <a:off x="246454" y="1796669"/>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lang="en-US" sz="3200" b="1" dirty="0">
                <a:solidFill>
                  <a:srgbClr val="F79F1F"/>
                </a:solidFill>
                <a:cs typeface="Segoe UI Light" panose="020B0502040204020203" pitchFamily="34" charset="0"/>
              </a:rPr>
              <a:t>2</a:t>
            </a: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a:t>
            </a:r>
          </a:p>
        </p:txBody>
      </p:sp>
      <mc:AlternateContent xmlns:mc="http://schemas.openxmlformats.org/markup-compatibility/2006" xmlns:a14="http://schemas.microsoft.com/office/drawing/2010/main">
        <mc:Choice Requires="a14">
          <p:sp>
            <p:nvSpPr>
              <p:cNvPr id="21" name="Content Placeholder 3">
                <a:extLst>
                  <a:ext uri="{FF2B5EF4-FFF2-40B4-BE49-F238E27FC236}">
                    <a16:creationId xmlns:a16="http://schemas.microsoft.com/office/drawing/2014/main" id="{25733C91-3B80-84A3-867A-1B8E9E309A99}"/>
                  </a:ext>
                </a:extLst>
              </p:cNvPr>
              <p:cNvSpPr txBox="1">
                <a:spLocks/>
              </p:cNvSpPr>
              <p:nvPr/>
            </p:nvSpPr>
            <p:spPr>
              <a:xfrm>
                <a:off x="3257550" y="1642623"/>
                <a:ext cx="8498186" cy="859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𝟖𝟓</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𝟏𝟐</m:t>
                                  </m:r>
                                </m:sup>
                              </m:sSup>
                            </m:e>
                          </m:d>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m:t>
                                      </m:r>
                                    </m:sup>
                                  </m:sSup>
                                </m:e>
                              </m:d>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e>
                      </m:d>
                    </m:oMath>
                  </m:oMathPara>
                </a14:m>
                <a:endParaRPr lang="en-GB" sz="2400" b="1" i="0"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21" name="Content Placeholder 3">
                <a:extLst>
                  <a:ext uri="{FF2B5EF4-FFF2-40B4-BE49-F238E27FC236}">
                    <a16:creationId xmlns:a16="http://schemas.microsoft.com/office/drawing/2014/main" id="{25733C91-3B80-84A3-867A-1B8E9E309A99}"/>
                  </a:ext>
                </a:extLst>
              </p:cNvPr>
              <p:cNvSpPr txBox="1">
                <a:spLocks noRot="1" noChangeAspect="1" noMove="1" noResize="1" noEditPoints="1" noAdjustHandles="1" noChangeArrowheads="1" noChangeShapeType="1" noTextEdit="1"/>
              </p:cNvSpPr>
              <p:nvPr/>
            </p:nvSpPr>
            <p:spPr>
              <a:xfrm>
                <a:off x="3257550" y="1642623"/>
                <a:ext cx="8498186" cy="85982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Content Placeholder 3">
                <a:extLst>
                  <a:ext uri="{FF2B5EF4-FFF2-40B4-BE49-F238E27FC236}">
                    <a16:creationId xmlns:a16="http://schemas.microsoft.com/office/drawing/2014/main" id="{88AAC075-2188-9F99-821C-2060FABCF648}"/>
                  </a:ext>
                </a:extLst>
              </p:cNvPr>
              <p:cNvSpPr txBox="1">
                <a:spLocks/>
              </p:cNvSpPr>
              <p:nvPr/>
            </p:nvSpPr>
            <p:spPr>
              <a:xfrm>
                <a:off x="3257550" y="2249007"/>
                <a:ext cx="8402930" cy="842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𝟖𝟓</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𝟏𝟐</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𝟏𝟖</m:t>
                                  </m:r>
                                </m:sup>
                              </m:sSup>
                            </m:e>
                          </m:d>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22" name="Content Placeholder 3">
                <a:extLst>
                  <a:ext uri="{FF2B5EF4-FFF2-40B4-BE49-F238E27FC236}">
                    <a16:creationId xmlns:a16="http://schemas.microsoft.com/office/drawing/2014/main" id="{88AAC075-2188-9F99-821C-2060FABCF648}"/>
                  </a:ext>
                </a:extLst>
              </p:cNvPr>
              <p:cNvSpPr txBox="1">
                <a:spLocks noRot="1" noChangeAspect="1" noMove="1" noResize="1" noEditPoints="1" noAdjustHandles="1" noChangeArrowheads="1" noChangeShapeType="1" noTextEdit="1"/>
              </p:cNvSpPr>
              <p:nvPr/>
            </p:nvSpPr>
            <p:spPr>
              <a:xfrm>
                <a:off x="3257550" y="2249007"/>
                <a:ext cx="8402930" cy="84207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Content Placeholder 3">
                <a:extLst>
                  <a:ext uri="{FF2B5EF4-FFF2-40B4-BE49-F238E27FC236}">
                    <a16:creationId xmlns:a16="http://schemas.microsoft.com/office/drawing/2014/main" id="{C5ABB6B3-81AE-7FB6-6FA9-9BDA0BD61DAB}"/>
                  </a:ext>
                </a:extLst>
              </p:cNvPr>
              <p:cNvSpPr txBox="1">
                <a:spLocks/>
              </p:cNvSpPr>
              <p:nvPr/>
            </p:nvSpPr>
            <p:spPr>
              <a:xfrm>
                <a:off x="6096000" y="5239292"/>
                <a:ext cx="3484203"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𝟐𝟎</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𝟒𝟖</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23" name="Content Placeholder 3">
                <a:extLst>
                  <a:ext uri="{FF2B5EF4-FFF2-40B4-BE49-F238E27FC236}">
                    <a16:creationId xmlns:a16="http://schemas.microsoft.com/office/drawing/2014/main" id="{C5ABB6B3-81AE-7FB6-6FA9-9BDA0BD61DAB}"/>
                  </a:ext>
                </a:extLst>
              </p:cNvPr>
              <p:cNvSpPr txBox="1">
                <a:spLocks noRot="1" noChangeAspect="1" noMove="1" noResize="1" noEditPoints="1" noAdjustHandles="1" noChangeArrowheads="1" noChangeShapeType="1" noTextEdit="1"/>
              </p:cNvSpPr>
              <p:nvPr/>
            </p:nvSpPr>
            <p:spPr>
              <a:xfrm>
                <a:off x="6096000" y="5239292"/>
                <a:ext cx="3484203" cy="7792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Content Placeholder 3">
                <a:extLst>
                  <a:ext uri="{FF2B5EF4-FFF2-40B4-BE49-F238E27FC236}">
                    <a16:creationId xmlns:a16="http://schemas.microsoft.com/office/drawing/2014/main" id="{D8E806DF-473E-49FF-FF83-2F3C69116534}"/>
                  </a:ext>
                </a:extLst>
              </p:cNvPr>
              <p:cNvSpPr txBox="1">
                <a:spLocks/>
              </p:cNvSpPr>
              <p:nvPr/>
            </p:nvSpPr>
            <p:spPr>
              <a:xfrm>
                <a:off x="3257550" y="5330233"/>
                <a:ext cx="2952750" cy="581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𝟎</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𝟎𝟏𝟐𝟎</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smtClean="0">
                              <a:solidFill>
                                <a:srgbClr val="B53471"/>
                              </a:solidFill>
                              <a:latin typeface="Cambria Math" panose="02040503050406030204" pitchFamily="18" charset="0"/>
                              <a:cs typeface="Segoe UI Light" panose="020B0502040204020203" pitchFamily="34" charset="0"/>
                            </a:rPr>
                          </m:ctrlPr>
                        </m:sSupPr>
                        <m:e>
                          <m:r>
                            <a:rPr lang="en-GB" sz="2400" b="1" i="1" smtClean="0">
                              <a:solidFill>
                                <a:srgbClr val="B53471"/>
                              </a:solidFill>
                              <a:latin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cs typeface="Segoe UI Light" panose="020B0502040204020203" pitchFamily="34" charset="0"/>
                            </a:rPr>
                            <m:t>𝟒𝟔</m:t>
                          </m:r>
                        </m:sup>
                      </m:sSup>
                    </m:oMath>
                  </m:oMathPara>
                </a14:m>
                <a:endParaRPr kumimoji="0" lang="en-US" sz="2400"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24" name="Content Placeholder 3">
                <a:extLst>
                  <a:ext uri="{FF2B5EF4-FFF2-40B4-BE49-F238E27FC236}">
                    <a16:creationId xmlns:a16="http://schemas.microsoft.com/office/drawing/2014/main" id="{D8E806DF-473E-49FF-FF83-2F3C69116534}"/>
                  </a:ext>
                </a:extLst>
              </p:cNvPr>
              <p:cNvSpPr txBox="1">
                <a:spLocks noRot="1" noChangeAspect="1" noMove="1" noResize="1" noEditPoints="1" noAdjustHandles="1" noChangeArrowheads="1" noChangeShapeType="1" noTextEdit="1"/>
              </p:cNvSpPr>
              <p:nvPr/>
            </p:nvSpPr>
            <p:spPr>
              <a:xfrm>
                <a:off x="3257550" y="5330233"/>
                <a:ext cx="2952750" cy="58123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Content Placeholder 3">
                <a:extLst>
                  <a:ext uri="{FF2B5EF4-FFF2-40B4-BE49-F238E27FC236}">
                    <a16:creationId xmlns:a16="http://schemas.microsoft.com/office/drawing/2014/main" id="{205CAD31-1826-F606-7D46-791C5EC64B5F}"/>
                  </a:ext>
                </a:extLst>
              </p:cNvPr>
              <p:cNvSpPr txBox="1">
                <a:spLocks/>
              </p:cNvSpPr>
              <p:nvPr/>
            </p:nvSpPr>
            <p:spPr>
              <a:xfrm>
                <a:off x="3257550" y="2890939"/>
                <a:ext cx="7970616" cy="859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𝟖𝟓</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𝟏𝟐</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𝟏𝟖</m:t>
                                  </m:r>
                                </m:sup>
                              </m:sSup>
                            </m:e>
                          </m:d>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25" name="Content Placeholder 3">
                <a:extLst>
                  <a:ext uri="{FF2B5EF4-FFF2-40B4-BE49-F238E27FC236}">
                    <a16:creationId xmlns:a16="http://schemas.microsoft.com/office/drawing/2014/main" id="{205CAD31-1826-F606-7D46-791C5EC64B5F}"/>
                  </a:ext>
                </a:extLst>
              </p:cNvPr>
              <p:cNvSpPr txBox="1">
                <a:spLocks noRot="1" noChangeAspect="1" noMove="1" noResize="1" noEditPoints="1" noAdjustHandles="1" noChangeArrowheads="1" noChangeShapeType="1" noTextEdit="1"/>
              </p:cNvSpPr>
              <p:nvPr/>
            </p:nvSpPr>
            <p:spPr>
              <a:xfrm>
                <a:off x="3257550" y="2890939"/>
                <a:ext cx="7970616" cy="85982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id="{77CF8605-BA5F-5725-A39E-511D66B6C5A8}"/>
                  </a:ext>
                </a:extLst>
              </p:cNvPr>
              <p:cNvSpPr txBox="1">
                <a:spLocks/>
              </p:cNvSpPr>
              <p:nvPr/>
            </p:nvSpPr>
            <p:spPr>
              <a:xfrm>
                <a:off x="3257550" y="3518737"/>
                <a:ext cx="7970616" cy="859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𝟐𝟏</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𝟐𝟒</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𝟑𝟎</m:t>
                                  </m:r>
                                </m:sup>
                              </m:sSup>
                            </m:e>
                          </m:d>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9" name="Content Placeholder 3">
                <a:extLst>
                  <a:ext uri="{FF2B5EF4-FFF2-40B4-BE49-F238E27FC236}">
                    <a16:creationId xmlns:a16="http://schemas.microsoft.com/office/drawing/2014/main" id="{77CF8605-BA5F-5725-A39E-511D66B6C5A8}"/>
                  </a:ext>
                </a:extLst>
              </p:cNvPr>
              <p:cNvSpPr txBox="1">
                <a:spLocks noRot="1" noChangeAspect="1" noMove="1" noResize="1" noEditPoints="1" noAdjustHandles="1" noChangeArrowheads="1" noChangeShapeType="1" noTextEdit="1"/>
              </p:cNvSpPr>
              <p:nvPr/>
            </p:nvSpPr>
            <p:spPr>
              <a:xfrm>
                <a:off x="3257550" y="3518737"/>
                <a:ext cx="7970616" cy="85982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Content Placeholder 3">
                <a:extLst>
                  <a:ext uri="{FF2B5EF4-FFF2-40B4-BE49-F238E27FC236}">
                    <a16:creationId xmlns:a16="http://schemas.microsoft.com/office/drawing/2014/main" id="{F10770D5-46A1-E90C-A522-0A046F1A8D44}"/>
                  </a:ext>
                </a:extLst>
              </p:cNvPr>
              <p:cNvSpPr txBox="1">
                <a:spLocks/>
              </p:cNvSpPr>
              <p:nvPr/>
            </p:nvSpPr>
            <p:spPr>
              <a:xfrm>
                <a:off x="3257550" y="4178417"/>
                <a:ext cx="5495925" cy="633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𝟐𝟔𝟔</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𝟗𝟏</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𝟑𝟎</m:t>
                              </m:r>
                            </m:sup>
                          </m:sSup>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12" name="Content Placeholder 3">
                <a:extLst>
                  <a:ext uri="{FF2B5EF4-FFF2-40B4-BE49-F238E27FC236}">
                    <a16:creationId xmlns:a16="http://schemas.microsoft.com/office/drawing/2014/main" id="{F10770D5-46A1-E90C-A522-0A046F1A8D44}"/>
                  </a:ext>
                </a:extLst>
              </p:cNvPr>
              <p:cNvSpPr txBox="1">
                <a:spLocks noRot="1" noChangeAspect="1" noMove="1" noResize="1" noEditPoints="1" noAdjustHandles="1" noChangeArrowheads="1" noChangeShapeType="1" noTextEdit="1"/>
              </p:cNvSpPr>
              <p:nvPr/>
            </p:nvSpPr>
            <p:spPr>
              <a:xfrm>
                <a:off x="3257550" y="4178417"/>
                <a:ext cx="5495925" cy="63322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Content Placeholder 3">
                <a:extLst>
                  <a:ext uri="{FF2B5EF4-FFF2-40B4-BE49-F238E27FC236}">
                    <a16:creationId xmlns:a16="http://schemas.microsoft.com/office/drawing/2014/main" id="{CA268066-CC6E-56EF-133A-22DC97D6C4BC}"/>
                  </a:ext>
                </a:extLst>
              </p:cNvPr>
              <p:cNvSpPr txBox="1">
                <a:spLocks/>
              </p:cNvSpPr>
              <p:nvPr/>
            </p:nvSpPr>
            <p:spPr>
              <a:xfrm>
                <a:off x="3257550" y="4776634"/>
                <a:ext cx="5495925" cy="633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𝟐𝟔𝟔</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𝟗𝟏</m:t>
                          </m:r>
                        </m:e>
                      </m:d>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𝟒𝟔</m:t>
                              </m:r>
                            </m:sup>
                          </m:sSup>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xmlns="">
          <p:sp>
            <p:nvSpPr>
              <p:cNvPr id="13" name="Content Placeholder 3">
                <a:extLst>
                  <a:ext uri="{FF2B5EF4-FFF2-40B4-BE49-F238E27FC236}">
                    <a16:creationId xmlns:a16="http://schemas.microsoft.com/office/drawing/2014/main" id="{CA268066-CC6E-56EF-133A-22DC97D6C4BC}"/>
                  </a:ext>
                </a:extLst>
              </p:cNvPr>
              <p:cNvSpPr txBox="1">
                <a:spLocks noRot="1" noChangeAspect="1" noMove="1" noResize="1" noEditPoints="1" noAdjustHandles="1" noChangeArrowheads="1" noChangeShapeType="1" noTextEdit="1"/>
              </p:cNvSpPr>
              <p:nvPr/>
            </p:nvSpPr>
            <p:spPr>
              <a:xfrm>
                <a:off x="3257550" y="4776634"/>
                <a:ext cx="5495925" cy="633223"/>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153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45CE-BCFF-41B8-5A64-C4BD2B4CE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B4E21D-5525-BA63-51FA-5A35CD61D2C1}"/>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60559AC9-DF25-D513-2A78-6823F1C131C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1EB0937A-C246-014A-F0B1-AFB35D0EAA25}"/>
              </a:ext>
            </a:extLst>
          </p:cNvPr>
          <p:cNvPicPr>
            <a:picLocks noChangeAspect="1"/>
          </p:cNvPicPr>
          <p:nvPr/>
        </p:nvPicPr>
        <p:blipFill>
          <a:blip r:embed="rId2"/>
          <a:srcRect l="31338" t="23115" r="33336" b="37459"/>
          <a:stretch/>
        </p:blipFill>
        <p:spPr>
          <a:xfrm>
            <a:off x="3803976" y="3017593"/>
            <a:ext cx="3223968" cy="1904214"/>
          </a:xfrm>
          <a:prstGeom prst="rect">
            <a:avLst/>
          </a:prstGeom>
        </p:spPr>
      </p:pic>
      <p:pic>
        <p:nvPicPr>
          <p:cNvPr id="7" name="Picture 6">
            <a:extLst>
              <a:ext uri="{FF2B5EF4-FFF2-40B4-BE49-F238E27FC236}">
                <a16:creationId xmlns:a16="http://schemas.microsoft.com/office/drawing/2014/main" id="{DADB3C8F-D88A-7040-F48A-D9D2830304BE}"/>
              </a:ext>
            </a:extLst>
          </p:cNvPr>
          <p:cNvPicPr>
            <a:picLocks noChangeAspect="1"/>
          </p:cNvPicPr>
          <p:nvPr/>
        </p:nvPicPr>
        <p:blipFill>
          <a:blip r:embed="rId2"/>
          <a:srcRect l="15604" t="1775" r="13114" b="82806"/>
          <a:stretch/>
        </p:blipFill>
        <p:spPr>
          <a:xfrm>
            <a:off x="2290714" y="1599581"/>
            <a:ext cx="7510875" cy="859825"/>
          </a:xfrm>
          <a:prstGeom prst="rect">
            <a:avLst/>
          </a:prstGeom>
        </p:spPr>
      </p:pic>
      <p:pic>
        <p:nvPicPr>
          <p:cNvPr id="8" name="Picture 7">
            <a:extLst>
              <a:ext uri="{FF2B5EF4-FFF2-40B4-BE49-F238E27FC236}">
                <a16:creationId xmlns:a16="http://schemas.microsoft.com/office/drawing/2014/main" id="{40E12A78-196A-C47B-24A1-5228419813AC}"/>
              </a:ext>
            </a:extLst>
          </p:cNvPr>
          <p:cNvPicPr>
            <a:picLocks noChangeAspect="1"/>
          </p:cNvPicPr>
          <p:nvPr/>
        </p:nvPicPr>
        <p:blipFill>
          <a:blip r:embed="rId2"/>
          <a:srcRect t="5991" r="86170" b="85961"/>
          <a:stretch/>
        </p:blipFill>
        <p:spPr>
          <a:xfrm>
            <a:off x="433791" y="1708180"/>
            <a:ext cx="1658960" cy="510908"/>
          </a:xfrm>
          <a:prstGeom prst="rect">
            <a:avLst/>
          </a:prstGeom>
        </p:spPr>
      </p:pic>
      <p:pic>
        <p:nvPicPr>
          <p:cNvPr id="10" name="Picture 9">
            <a:extLst>
              <a:ext uri="{FF2B5EF4-FFF2-40B4-BE49-F238E27FC236}">
                <a16:creationId xmlns:a16="http://schemas.microsoft.com/office/drawing/2014/main" id="{726108BA-AAB2-B69D-95E3-D64CD9FA7EA7}"/>
              </a:ext>
            </a:extLst>
          </p:cNvPr>
          <p:cNvPicPr>
            <a:picLocks noChangeAspect="1"/>
          </p:cNvPicPr>
          <p:nvPr/>
        </p:nvPicPr>
        <p:blipFill>
          <a:blip r:embed="rId2">
            <a:clrChange>
              <a:clrFrom>
                <a:srgbClr val="FFFFFF"/>
              </a:clrFrom>
              <a:clrTo>
                <a:srgbClr val="FFFFFF">
                  <a:alpha val="0"/>
                </a:srgbClr>
              </a:clrTo>
            </a:clrChange>
          </a:blip>
          <a:srcRect l="66665" t="23115" b="18723"/>
          <a:stretch/>
        </p:blipFill>
        <p:spPr>
          <a:xfrm>
            <a:off x="7033800" y="2771915"/>
            <a:ext cx="3042253" cy="2809187"/>
          </a:xfrm>
          <a:prstGeom prst="rect">
            <a:avLst/>
          </a:prstGeom>
        </p:spPr>
      </p:pic>
      <p:pic>
        <p:nvPicPr>
          <p:cNvPr id="11" name="Picture 10">
            <a:extLst>
              <a:ext uri="{FF2B5EF4-FFF2-40B4-BE49-F238E27FC236}">
                <a16:creationId xmlns:a16="http://schemas.microsoft.com/office/drawing/2014/main" id="{1CC87088-9D47-2899-3716-BAACCD6E9404}"/>
              </a:ext>
            </a:extLst>
          </p:cNvPr>
          <p:cNvPicPr>
            <a:picLocks noChangeAspect="1"/>
          </p:cNvPicPr>
          <p:nvPr/>
        </p:nvPicPr>
        <p:blipFill>
          <a:blip r:embed="rId2"/>
          <a:srcRect l="14673" t="63904" r="50835" b="4024"/>
          <a:stretch/>
        </p:blipFill>
        <p:spPr>
          <a:xfrm>
            <a:off x="381034" y="3283169"/>
            <a:ext cx="3147768" cy="1549059"/>
          </a:xfrm>
          <a:prstGeom prst="rect">
            <a:avLst/>
          </a:prstGeom>
        </p:spPr>
      </p:pic>
      <p:pic>
        <p:nvPicPr>
          <p:cNvPr id="14" name="Picture 13">
            <a:extLst>
              <a:ext uri="{FF2B5EF4-FFF2-40B4-BE49-F238E27FC236}">
                <a16:creationId xmlns:a16="http://schemas.microsoft.com/office/drawing/2014/main" id="{78AA2ACA-C721-5A13-7672-6A478793EC20}"/>
              </a:ext>
            </a:extLst>
          </p:cNvPr>
          <p:cNvPicPr>
            <a:picLocks noChangeAspect="1"/>
          </p:cNvPicPr>
          <p:nvPr/>
        </p:nvPicPr>
        <p:blipFill>
          <a:blip r:embed="rId2"/>
          <a:srcRect l="51170" t="79089" r="13296" b="3889"/>
          <a:stretch/>
        </p:blipFill>
        <p:spPr>
          <a:xfrm>
            <a:off x="1185244" y="5170030"/>
            <a:ext cx="3242822" cy="822144"/>
          </a:xfrm>
          <a:prstGeom prst="rect">
            <a:avLst/>
          </a:prstGeom>
        </p:spPr>
      </p:pic>
      <p:sp>
        <p:nvSpPr>
          <p:cNvPr id="15" name="Content Placeholder 5">
            <a:extLst>
              <a:ext uri="{FF2B5EF4-FFF2-40B4-BE49-F238E27FC236}">
                <a16:creationId xmlns:a16="http://schemas.microsoft.com/office/drawing/2014/main" id="{01C5C6B1-9AB3-CC7F-CBF9-163EBAEF7ABB}"/>
              </a:ext>
            </a:extLst>
          </p:cNvPr>
          <p:cNvSpPr txBox="1">
            <a:spLocks/>
          </p:cNvSpPr>
          <p:nvPr/>
        </p:nvSpPr>
        <p:spPr>
          <a:xfrm>
            <a:off x="433791" y="2423344"/>
            <a:ext cx="4750951" cy="8598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1289A7"/>
              </a:buClr>
              <a:buNone/>
            </a:pPr>
            <a:r>
              <a:rPr lang="en-GB" sz="2000" dirty="0"/>
              <a:t>Can either re-arrange first then substitute values, or substitute values then re-arrange:</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373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085B-0F43-9F91-A869-C52E4429B2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A90337-ED78-6782-9E01-2F4128626506}"/>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6A3131AD-B82B-8F97-960C-B65BBF18494D}"/>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9" name="Picture 8">
            <a:extLst>
              <a:ext uri="{FF2B5EF4-FFF2-40B4-BE49-F238E27FC236}">
                <a16:creationId xmlns:a16="http://schemas.microsoft.com/office/drawing/2014/main" id="{5F5524E5-C5B4-C103-C883-F254B2D03CAF}"/>
              </a:ext>
            </a:extLst>
          </p:cNvPr>
          <p:cNvPicPr>
            <a:picLocks noChangeAspect="1"/>
          </p:cNvPicPr>
          <p:nvPr/>
        </p:nvPicPr>
        <p:blipFill>
          <a:blip r:embed="rId2"/>
          <a:srcRect t="5991" r="95354" b="86449"/>
          <a:stretch/>
        </p:blipFill>
        <p:spPr>
          <a:xfrm>
            <a:off x="303722" y="1743872"/>
            <a:ext cx="545471" cy="469676"/>
          </a:xfrm>
          <a:prstGeom prst="rect">
            <a:avLst/>
          </a:prstGeom>
        </p:spPr>
      </p:pic>
      <p:pic>
        <p:nvPicPr>
          <p:cNvPr id="12" name="Picture 11">
            <a:extLst>
              <a:ext uri="{FF2B5EF4-FFF2-40B4-BE49-F238E27FC236}">
                <a16:creationId xmlns:a16="http://schemas.microsoft.com/office/drawing/2014/main" id="{CC70F801-C10A-5456-1D98-A2AA9FF6773E}"/>
              </a:ext>
            </a:extLst>
          </p:cNvPr>
          <p:cNvPicPr>
            <a:picLocks noChangeAspect="1"/>
          </p:cNvPicPr>
          <p:nvPr/>
        </p:nvPicPr>
        <p:blipFill>
          <a:blip r:embed="rId3"/>
          <a:srcRect l="39309" t="50475" r="3675" b="7618"/>
          <a:stretch/>
        </p:blipFill>
        <p:spPr>
          <a:xfrm>
            <a:off x="1256568" y="3973714"/>
            <a:ext cx="7093012" cy="1147589"/>
          </a:xfrm>
          <a:prstGeom prst="rect">
            <a:avLst/>
          </a:prstGeom>
        </p:spPr>
      </p:pic>
      <p:pic>
        <p:nvPicPr>
          <p:cNvPr id="13" name="Picture 12">
            <a:extLst>
              <a:ext uri="{FF2B5EF4-FFF2-40B4-BE49-F238E27FC236}">
                <a16:creationId xmlns:a16="http://schemas.microsoft.com/office/drawing/2014/main" id="{E883F0DB-1729-DA48-43B3-276AB1647768}"/>
              </a:ext>
            </a:extLst>
          </p:cNvPr>
          <p:cNvPicPr>
            <a:picLocks noChangeAspect="1"/>
          </p:cNvPicPr>
          <p:nvPr/>
        </p:nvPicPr>
        <p:blipFill>
          <a:blip r:embed="rId3"/>
          <a:srcRect t="51428" r="61843"/>
          <a:stretch/>
        </p:blipFill>
        <p:spPr>
          <a:xfrm>
            <a:off x="224837" y="2609495"/>
            <a:ext cx="4800598" cy="1345169"/>
          </a:xfrm>
          <a:prstGeom prst="rect">
            <a:avLst/>
          </a:prstGeom>
        </p:spPr>
      </p:pic>
      <p:pic>
        <p:nvPicPr>
          <p:cNvPr id="16" name="Picture 15">
            <a:extLst>
              <a:ext uri="{FF2B5EF4-FFF2-40B4-BE49-F238E27FC236}">
                <a16:creationId xmlns:a16="http://schemas.microsoft.com/office/drawing/2014/main" id="{8FF288AC-ECB1-9679-DD80-504FF46382E8}"/>
              </a:ext>
            </a:extLst>
          </p:cNvPr>
          <p:cNvPicPr>
            <a:picLocks noChangeAspect="1"/>
          </p:cNvPicPr>
          <p:nvPr/>
        </p:nvPicPr>
        <p:blipFill>
          <a:blip r:embed="rId3"/>
          <a:srcRect t="22081" b="45715"/>
          <a:stretch/>
        </p:blipFill>
        <p:spPr>
          <a:xfrm>
            <a:off x="2295087" y="1720131"/>
            <a:ext cx="9088118" cy="644259"/>
          </a:xfrm>
          <a:prstGeom prst="rect">
            <a:avLst/>
          </a:prstGeom>
        </p:spPr>
      </p:pic>
      <p:pic>
        <p:nvPicPr>
          <p:cNvPr id="17" name="Picture 16">
            <a:extLst>
              <a:ext uri="{FF2B5EF4-FFF2-40B4-BE49-F238E27FC236}">
                <a16:creationId xmlns:a16="http://schemas.microsoft.com/office/drawing/2014/main" id="{67BD4E9B-9042-D129-61D5-631317C1629A}"/>
              </a:ext>
            </a:extLst>
          </p:cNvPr>
          <p:cNvPicPr>
            <a:picLocks noChangeAspect="1"/>
          </p:cNvPicPr>
          <p:nvPr/>
        </p:nvPicPr>
        <p:blipFill>
          <a:blip r:embed="rId3"/>
          <a:srcRect l="3807" r="86339" b="80472"/>
          <a:stretch/>
        </p:blipFill>
        <p:spPr>
          <a:xfrm>
            <a:off x="808795" y="1682640"/>
            <a:ext cx="1151980" cy="502529"/>
          </a:xfrm>
          <a:prstGeom prst="rect">
            <a:avLst/>
          </a:prstGeom>
        </p:spPr>
      </p:pic>
    </p:spTree>
    <p:extLst>
      <p:ext uri="{BB962C8B-B14F-4D97-AF65-F5344CB8AC3E}">
        <p14:creationId xmlns:p14="http://schemas.microsoft.com/office/powerpoint/2010/main" val="238696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22AE-6E3F-764E-0866-661DC41468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15DC29-410A-5958-672C-6CA84FA74834}"/>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3413EBB3-547D-AD3D-B4D7-573A48E49BD7}"/>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9" name="Picture 8">
            <a:extLst>
              <a:ext uri="{FF2B5EF4-FFF2-40B4-BE49-F238E27FC236}">
                <a16:creationId xmlns:a16="http://schemas.microsoft.com/office/drawing/2014/main" id="{7482AAA0-8176-26F9-7ECF-D25D52302E95}"/>
              </a:ext>
            </a:extLst>
          </p:cNvPr>
          <p:cNvPicPr>
            <a:picLocks noChangeAspect="1"/>
          </p:cNvPicPr>
          <p:nvPr/>
        </p:nvPicPr>
        <p:blipFill>
          <a:blip r:embed="rId2"/>
          <a:srcRect t="5991" r="95354" b="86449"/>
          <a:stretch/>
        </p:blipFill>
        <p:spPr>
          <a:xfrm>
            <a:off x="436966" y="1727230"/>
            <a:ext cx="488543" cy="420658"/>
          </a:xfrm>
          <a:prstGeom prst="rect">
            <a:avLst/>
          </a:prstGeom>
        </p:spPr>
      </p:pic>
      <p:pic>
        <p:nvPicPr>
          <p:cNvPr id="5" name="Picture 4">
            <a:extLst>
              <a:ext uri="{FF2B5EF4-FFF2-40B4-BE49-F238E27FC236}">
                <a16:creationId xmlns:a16="http://schemas.microsoft.com/office/drawing/2014/main" id="{39D3A45E-2A99-2CB1-3AB2-61BBBDAA43BA}"/>
              </a:ext>
            </a:extLst>
          </p:cNvPr>
          <p:cNvPicPr>
            <a:picLocks noChangeAspect="1"/>
          </p:cNvPicPr>
          <p:nvPr/>
        </p:nvPicPr>
        <p:blipFill>
          <a:blip r:embed="rId3"/>
          <a:srcRect t="61226" r="12850"/>
          <a:stretch/>
        </p:blipFill>
        <p:spPr>
          <a:xfrm>
            <a:off x="436967" y="4477051"/>
            <a:ext cx="9239876" cy="1243737"/>
          </a:xfrm>
          <a:prstGeom prst="rect">
            <a:avLst/>
          </a:prstGeom>
        </p:spPr>
      </p:pic>
      <p:pic>
        <p:nvPicPr>
          <p:cNvPr id="6" name="Picture 5">
            <a:extLst>
              <a:ext uri="{FF2B5EF4-FFF2-40B4-BE49-F238E27FC236}">
                <a16:creationId xmlns:a16="http://schemas.microsoft.com/office/drawing/2014/main" id="{CF2EA48B-4BA4-C811-38C6-7CAA6F280429}"/>
              </a:ext>
            </a:extLst>
          </p:cNvPr>
          <p:cNvPicPr>
            <a:picLocks noChangeAspect="1"/>
          </p:cNvPicPr>
          <p:nvPr/>
        </p:nvPicPr>
        <p:blipFill>
          <a:blip r:embed="rId3"/>
          <a:srcRect l="47558" t="13865" r="857" b="35265"/>
          <a:stretch/>
        </p:blipFill>
        <p:spPr>
          <a:xfrm>
            <a:off x="5914496" y="2149075"/>
            <a:ext cx="5840537" cy="1742547"/>
          </a:xfrm>
          <a:prstGeom prst="rect">
            <a:avLst/>
          </a:prstGeom>
        </p:spPr>
      </p:pic>
      <p:pic>
        <p:nvPicPr>
          <p:cNvPr id="7" name="Picture 6">
            <a:extLst>
              <a:ext uri="{FF2B5EF4-FFF2-40B4-BE49-F238E27FC236}">
                <a16:creationId xmlns:a16="http://schemas.microsoft.com/office/drawing/2014/main" id="{8B403A7A-C528-3870-2D9D-9BBC4E57EE59}"/>
              </a:ext>
            </a:extLst>
          </p:cNvPr>
          <p:cNvPicPr>
            <a:picLocks noChangeAspect="1"/>
          </p:cNvPicPr>
          <p:nvPr/>
        </p:nvPicPr>
        <p:blipFill>
          <a:blip r:embed="rId3"/>
          <a:srcRect l="1706" t="12813" r="55943" b="65085"/>
          <a:stretch/>
        </p:blipFill>
        <p:spPr>
          <a:xfrm>
            <a:off x="436967" y="2149075"/>
            <a:ext cx="5039908" cy="795775"/>
          </a:xfrm>
          <a:prstGeom prst="rect">
            <a:avLst/>
          </a:prstGeom>
        </p:spPr>
      </p:pic>
      <p:pic>
        <p:nvPicPr>
          <p:cNvPr id="8" name="Picture 7">
            <a:extLst>
              <a:ext uri="{FF2B5EF4-FFF2-40B4-BE49-F238E27FC236}">
                <a16:creationId xmlns:a16="http://schemas.microsoft.com/office/drawing/2014/main" id="{1907C3A4-78A0-6719-5EAD-282719E61074}"/>
              </a:ext>
            </a:extLst>
          </p:cNvPr>
          <p:cNvPicPr>
            <a:picLocks noChangeAspect="1"/>
          </p:cNvPicPr>
          <p:nvPr/>
        </p:nvPicPr>
        <p:blipFill>
          <a:blip r:embed="rId3"/>
          <a:srcRect l="1178" r="86725" b="83730"/>
          <a:stretch/>
        </p:blipFill>
        <p:spPr>
          <a:xfrm>
            <a:off x="903505" y="1679627"/>
            <a:ext cx="1250573" cy="508915"/>
          </a:xfrm>
          <a:prstGeom prst="rect">
            <a:avLst/>
          </a:prstGeom>
        </p:spPr>
      </p:pic>
    </p:spTree>
    <p:extLst>
      <p:ext uri="{BB962C8B-B14F-4D97-AF65-F5344CB8AC3E}">
        <p14:creationId xmlns:p14="http://schemas.microsoft.com/office/powerpoint/2010/main" val="174275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8936-A23A-C60E-C741-8DE885154A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8E91B3-297D-FAC2-8580-C458D09C03E1}"/>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grpSp>
        <p:nvGrpSpPr>
          <p:cNvPr id="16" name="Group 15">
            <a:extLst>
              <a:ext uri="{FF2B5EF4-FFF2-40B4-BE49-F238E27FC236}">
                <a16:creationId xmlns:a16="http://schemas.microsoft.com/office/drawing/2014/main" id="{1E3DAC0E-825C-F470-3590-8940C86D8783}"/>
              </a:ext>
            </a:extLst>
          </p:cNvPr>
          <p:cNvGrpSpPr/>
          <p:nvPr/>
        </p:nvGrpSpPr>
        <p:grpSpPr>
          <a:xfrm>
            <a:off x="391817" y="1866507"/>
            <a:ext cx="5317683" cy="2369281"/>
            <a:chOff x="503368" y="2017862"/>
            <a:chExt cx="5317683" cy="2369281"/>
          </a:xfrm>
        </p:grpSpPr>
        <p:pic>
          <p:nvPicPr>
            <p:cNvPr id="12" name="Picture 11">
              <a:extLst>
                <a:ext uri="{FF2B5EF4-FFF2-40B4-BE49-F238E27FC236}">
                  <a16:creationId xmlns:a16="http://schemas.microsoft.com/office/drawing/2014/main" id="{855FFD62-3A75-88BB-D8F8-89DB2EE65E24}"/>
                </a:ext>
              </a:extLst>
            </p:cNvPr>
            <p:cNvPicPr>
              <a:picLocks noChangeAspect="1"/>
            </p:cNvPicPr>
            <p:nvPr/>
          </p:nvPicPr>
          <p:blipFill>
            <a:blip r:embed="rId2"/>
            <a:srcRect r="51712" b="45697"/>
            <a:stretch/>
          </p:blipFill>
          <p:spPr>
            <a:xfrm>
              <a:off x="503368" y="2017862"/>
              <a:ext cx="5317683" cy="2369281"/>
            </a:xfrm>
            <a:prstGeom prst="rect">
              <a:avLst/>
            </a:prstGeom>
          </p:spPr>
        </p:pic>
        <p:sp>
          <p:nvSpPr>
            <p:cNvPr id="15" name="Rectangle 14">
              <a:extLst>
                <a:ext uri="{FF2B5EF4-FFF2-40B4-BE49-F238E27FC236}">
                  <a16:creationId xmlns:a16="http://schemas.microsoft.com/office/drawing/2014/main" id="{C190955A-4D34-713B-48D2-84E41F0D7872}"/>
                </a:ext>
              </a:extLst>
            </p:cNvPr>
            <p:cNvSpPr/>
            <p:nvPr/>
          </p:nvSpPr>
          <p:spPr>
            <a:xfrm>
              <a:off x="653592" y="2216610"/>
              <a:ext cx="1787950" cy="667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Slide Number Placeholder 3">
            <a:extLst>
              <a:ext uri="{FF2B5EF4-FFF2-40B4-BE49-F238E27FC236}">
                <a16:creationId xmlns:a16="http://schemas.microsoft.com/office/drawing/2014/main" id="{17D01664-3AC4-FE6E-B3F6-94DC58DFDCDD}"/>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0" name="Picture 9">
            <a:extLst>
              <a:ext uri="{FF2B5EF4-FFF2-40B4-BE49-F238E27FC236}">
                <a16:creationId xmlns:a16="http://schemas.microsoft.com/office/drawing/2014/main" id="{F3547B29-36CB-33C9-E863-015A467EEFC6}"/>
              </a:ext>
            </a:extLst>
          </p:cNvPr>
          <p:cNvPicPr>
            <a:picLocks noChangeAspect="1"/>
          </p:cNvPicPr>
          <p:nvPr/>
        </p:nvPicPr>
        <p:blipFill>
          <a:blip r:embed="rId2"/>
          <a:srcRect l="48231" t="14188" r="580" b="43032"/>
          <a:stretch/>
        </p:blipFill>
        <p:spPr>
          <a:xfrm>
            <a:off x="5627802" y="2065255"/>
            <a:ext cx="5637229" cy="1866508"/>
          </a:xfrm>
          <a:prstGeom prst="rect">
            <a:avLst/>
          </a:prstGeom>
        </p:spPr>
      </p:pic>
      <p:pic>
        <p:nvPicPr>
          <p:cNvPr id="11" name="Picture 10">
            <a:extLst>
              <a:ext uri="{FF2B5EF4-FFF2-40B4-BE49-F238E27FC236}">
                <a16:creationId xmlns:a16="http://schemas.microsoft.com/office/drawing/2014/main" id="{F38D70D3-710F-5450-0A53-DA75F3BF357A}"/>
              </a:ext>
            </a:extLst>
          </p:cNvPr>
          <p:cNvPicPr>
            <a:picLocks noChangeAspect="1"/>
          </p:cNvPicPr>
          <p:nvPr/>
        </p:nvPicPr>
        <p:blipFill>
          <a:blip r:embed="rId2"/>
          <a:srcRect l="11850" t="53474" r="56149" b="8931"/>
          <a:stretch/>
        </p:blipFill>
        <p:spPr>
          <a:xfrm>
            <a:off x="542041" y="4434536"/>
            <a:ext cx="3524053" cy="1640264"/>
          </a:xfrm>
          <a:prstGeom prst="rect">
            <a:avLst/>
          </a:prstGeom>
        </p:spPr>
      </p:pic>
      <p:pic>
        <p:nvPicPr>
          <p:cNvPr id="13" name="Picture 12">
            <a:extLst>
              <a:ext uri="{FF2B5EF4-FFF2-40B4-BE49-F238E27FC236}">
                <a16:creationId xmlns:a16="http://schemas.microsoft.com/office/drawing/2014/main" id="{DDE63E02-981F-7F06-E6B2-EEFF6D1E43CB}"/>
              </a:ext>
            </a:extLst>
          </p:cNvPr>
          <p:cNvPicPr>
            <a:picLocks noChangeAspect="1"/>
          </p:cNvPicPr>
          <p:nvPr/>
        </p:nvPicPr>
        <p:blipFill>
          <a:blip r:embed="rId2"/>
          <a:srcRect t="6631" r="83998" b="81383"/>
          <a:stretch/>
        </p:blipFill>
        <p:spPr>
          <a:xfrm>
            <a:off x="284982" y="1584340"/>
            <a:ext cx="1762207" cy="522956"/>
          </a:xfrm>
          <a:prstGeom prst="rect">
            <a:avLst/>
          </a:prstGeom>
        </p:spPr>
      </p:pic>
      <p:pic>
        <p:nvPicPr>
          <p:cNvPr id="14" name="Picture 13">
            <a:extLst>
              <a:ext uri="{FF2B5EF4-FFF2-40B4-BE49-F238E27FC236}">
                <a16:creationId xmlns:a16="http://schemas.microsoft.com/office/drawing/2014/main" id="{48B668BC-5438-F720-6822-C42B3D6CDF43}"/>
              </a:ext>
            </a:extLst>
          </p:cNvPr>
          <p:cNvPicPr>
            <a:picLocks noChangeAspect="1"/>
          </p:cNvPicPr>
          <p:nvPr/>
        </p:nvPicPr>
        <p:blipFill>
          <a:blip r:embed="rId2"/>
          <a:srcRect l="51712" t="54591" r="6914"/>
          <a:stretch/>
        </p:blipFill>
        <p:spPr>
          <a:xfrm>
            <a:off x="4776248" y="4093591"/>
            <a:ext cx="4556290" cy="1981209"/>
          </a:xfrm>
          <a:prstGeom prst="rect">
            <a:avLst/>
          </a:prstGeom>
        </p:spPr>
      </p:pic>
    </p:spTree>
    <p:extLst>
      <p:ext uri="{BB962C8B-B14F-4D97-AF65-F5344CB8AC3E}">
        <p14:creationId xmlns:p14="http://schemas.microsoft.com/office/powerpoint/2010/main" val="30118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ACD3F-5ACB-1BE9-4461-1BB6588B2E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917D7D-4E50-79C3-9E18-D4412966B70E}"/>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54D7B2EF-1E1C-455F-07AD-FA63CF564F6E}"/>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3" name="Picture 12">
            <a:extLst>
              <a:ext uri="{FF2B5EF4-FFF2-40B4-BE49-F238E27FC236}">
                <a16:creationId xmlns:a16="http://schemas.microsoft.com/office/drawing/2014/main" id="{C8CC5293-8796-72EF-AD19-4E9C7C5F6E13}"/>
              </a:ext>
            </a:extLst>
          </p:cNvPr>
          <p:cNvPicPr>
            <a:picLocks noChangeAspect="1"/>
          </p:cNvPicPr>
          <p:nvPr/>
        </p:nvPicPr>
        <p:blipFill>
          <a:blip r:embed="rId2"/>
          <a:srcRect t="6631" r="94113" b="81383"/>
          <a:stretch/>
        </p:blipFill>
        <p:spPr>
          <a:xfrm>
            <a:off x="284983" y="1584340"/>
            <a:ext cx="648272" cy="522956"/>
          </a:xfrm>
          <a:prstGeom prst="rect">
            <a:avLst/>
          </a:prstGeom>
        </p:spPr>
      </p:pic>
      <p:pic>
        <p:nvPicPr>
          <p:cNvPr id="5" name="Picture 4">
            <a:extLst>
              <a:ext uri="{FF2B5EF4-FFF2-40B4-BE49-F238E27FC236}">
                <a16:creationId xmlns:a16="http://schemas.microsoft.com/office/drawing/2014/main" id="{A31C17C6-20E4-491C-DE3B-8A0F0385B4BA}"/>
              </a:ext>
            </a:extLst>
          </p:cNvPr>
          <p:cNvPicPr>
            <a:picLocks noChangeAspect="1"/>
          </p:cNvPicPr>
          <p:nvPr/>
        </p:nvPicPr>
        <p:blipFill>
          <a:blip r:embed="rId3"/>
          <a:srcRect l="60546" t="39853"/>
          <a:stretch/>
        </p:blipFill>
        <p:spPr>
          <a:xfrm>
            <a:off x="4854805" y="4136073"/>
            <a:ext cx="4419989" cy="1965325"/>
          </a:xfrm>
          <a:prstGeom prst="rect">
            <a:avLst/>
          </a:prstGeom>
        </p:spPr>
      </p:pic>
      <p:pic>
        <p:nvPicPr>
          <p:cNvPr id="6" name="Picture 5">
            <a:extLst>
              <a:ext uri="{FF2B5EF4-FFF2-40B4-BE49-F238E27FC236}">
                <a16:creationId xmlns:a16="http://schemas.microsoft.com/office/drawing/2014/main" id="{C984BCF9-EAA7-E623-DEF4-FDDF7D330E0A}"/>
              </a:ext>
            </a:extLst>
          </p:cNvPr>
          <p:cNvPicPr>
            <a:picLocks noChangeAspect="1"/>
          </p:cNvPicPr>
          <p:nvPr/>
        </p:nvPicPr>
        <p:blipFill>
          <a:blip r:embed="rId3"/>
          <a:srcRect l="4404" t="30284" r="41488" b="17209"/>
          <a:stretch/>
        </p:blipFill>
        <p:spPr>
          <a:xfrm>
            <a:off x="4185501" y="2030305"/>
            <a:ext cx="6662719" cy="1885759"/>
          </a:xfrm>
          <a:prstGeom prst="rect">
            <a:avLst/>
          </a:prstGeom>
        </p:spPr>
      </p:pic>
      <p:pic>
        <p:nvPicPr>
          <p:cNvPr id="7" name="Picture 6">
            <a:extLst>
              <a:ext uri="{FF2B5EF4-FFF2-40B4-BE49-F238E27FC236}">
                <a16:creationId xmlns:a16="http://schemas.microsoft.com/office/drawing/2014/main" id="{D18B9A91-6EB5-94F3-AAEA-665C4FE708CA}"/>
              </a:ext>
            </a:extLst>
          </p:cNvPr>
          <p:cNvPicPr>
            <a:picLocks noChangeAspect="1"/>
          </p:cNvPicPr>
          <p:nvPr/>
        </p:nvPicPr>
        <p:blipFill>
          <a:blip r:embed="rId3"/>
          <a:srcRect l="14658" r="53955" b="67744"/>
          <a:stretch/>
        </p:blipFill>
        <p:spPr>
          <a:xfrm>
            <a:off x="359595" y="3536156"/>
            <a:ext cx="4051924" cy="1214549"/>
          </a:xfrm>
          <a:prstGeom prst="rect">
            <a:avLst/>
          </a:prstGeom>
        </p:spPr>
      </p:pic>
      <p:pic>
        <p:nvPicPr>
          <p:cNvPr id="8" name="Picture 7">
            <a:extLst>
              <a:ext uri="{FF2B5EF4-FFF2-40B4-BE49-F238E27FC236}">
                <a16:creationId xmlns:a16="http://schemas.microsoft.com/office/drawing/2014/main" id="{0EE7FE22-E909-D6A5-8EB8-6BC8EB52543D}"/>
              </a:ext>
            </a:extLst>
          </p:cNvPr>
          <p:cNvPicPr>
            <a:picLocks noChangeAspect="1"/>
          </p:cNvPicPr>
          <p:nvPr/>
        </p:nvPicPr>
        <p:blipFill>
          <a:blip r:embed="rId3"/>
          <a:srcRect t="8840" r="87627" b="74139"/>
          <a:stretch/>
        </p:blipFill>
        <p:spPr>
          <a:xfrm>
            <a:off x="830935" y="1551114"/>
            <a:ext cx="1386129" cy="556182"/>
          </a:xfrm>
          <a:prstGeom prst="rect">
            <a:avLst/>
          </a:prstGeom>
        </p:spPr>
      </p:pic>
    </p:spTree>
    <p:extLst>
      <p:ext uri="{BB962C8B-B14F-4D97-AF65-F5344CB8AC3E}">
        <p14:creationId xmlns:p14="http://schemas.microsoft.com/office/powerpoint/2010/main" val="267075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094778" y="669816"/>
            <a:ext cx="7287713" cy="4594335"/>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Who Wants to Be a Millionaire?</a:t>
            </a:r>
          </a:p>
          <a:p>
            <a:pPr>
              <a:lnSpc>
                <a:spcPct val="150000"/>
              </a:lnSpc>
            </a:pPr>
            <a:r>
              <a:rPr lang="en-US" sz="4000" dirty="0">
                <a:latin typeface="Segoe UI Light" panose="020B0502040204020203" pitchFamily="34" charset="0"/>
                <a:cs typeface="Segoe UI Light" panose="020B0502040204020203" pitchFamily="34" charset="0"/>
              </a:rPr>
              <a:t>Quiz Time!</a:t>
            </a:r>
          </a:p>
          <a:p>
            <a:pPr>
              <a:lnSpc>
                <a:spcPct val="150000"/>
              </a:lnSpc>
            </a:pPr>
            <a:r>
              <a:rPr lang="en-US" sz="4000" dirty="0">
                <a:latin typeface="Segoe UI Light" panose="020B0502040204020203" pitchFamily="34" charset="0"/>
                <a:cs typeface="Segoe UI Light" panose="020B0502040204020203" pitchFamily="34" charset="0"/>
              </a:rPr>
              <a:t>Reflection</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44" y="3871856"/>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02" y="2067300"/>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2934456"/>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CD95FACC-F168-3059-2FB8-D8ABF951D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4779320"/>
            <a:ext cx="697486" cy="262494"/>
          </a:xfrm>
          <a:prstGeom prst="rect">
            <a:avLst/>
          </a:prstGeom>
        </p:spPr>
      </p:pic>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0996-FA6A-46B5-993C-9E95DEB0CD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972EAE-BDB7-3854-163C-4493DCA31892}"/>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Exam Practice</a:t>
            </a:r>
          </a:p>
        </p:txBody>
      </p:sp>
      <p:sp>
        <p:nvSpPr>
          <p:cNvPr id="2" name="Slide Number Placeholder 3">
            <a:extLst>
              <a:ext uri="{FF2B5EF4-FFF2-40B4-BE49-F238E27FC236}">
                <a16:creationId xmlns:a16="http://schemas.microsoft.com/office/drawing/2014/main" id="{63370DE3-33D7-9553-18B9-F80932F18CB1}"/>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3" name="Picture 12">
            <a:extLst>
              <a:ext uri="{FF2B5EF4-FFF2-40B4-BE49-F238E27FC236}">
                <a16:creationId xmlns:a16="http://schemas.microsoft.com/office/drawing/2014/main" id="{3B155A15-BCBE-1917-9BB6-16AEEC92BBAF}"/>
              </a:ext>
            </a:extLst>
          </p:cNvPr>
          <p:cNvPicPr>
            <a:picLocks noChangeAspect="1"/>
          </p:cNvPicPr>
          <p:nvPr/>
        </p:nvPicPr>
        <p:blipFill>
          <a:blip r:embed="rId2"/>
          <a:srcRect t="6631" r="94113" b="81383"/>
          <a:stretch/>
        </p:blipFill>
        <p:spPr>
          <a:xfrm>
            <a:off x="284983" y="1584340"/>
            <a:ext cx="648272" cy="522956"/>
          </a:xfrm>
          <a:prstGeom prst="rect">
            <a:avLst/>
          </a:prstGeom>
        </p:spPr>
      </p:pic>
      <p:pic>
        <p:nvPicPr>
          <p:cNvPr id="10" name="Picture 9">
            <a:extLst>
              <a:ext uri="{FF2B5EF4-FFF2-40B4-BE49-F238E27FC236}">
                <a16:creationId xmlns:a16="http://schemas.microsoft.com/office/drawing/2014/main" id="{421B47CA-594A-2C80-EEB7-03389BFE88B1}"/>
              </a:ext>
            </a:extLst>
          </p:cNvPr>
          <p:cNvPicPr>
            <a:picLocks noChangeAspect="1"/>
          </p:cNvPicPr>
          <p:nvPr/>
        </p:nvPicPr>
        <p:blipFill>
          <a:blip r:embed="rId3"/>
          <a:srcRect t="71009" r="27968" b="18130"/>
          <a:stretch/>
        </p:blipFill>
        <p:spPr>
          <a:xfrm>
            <a:off x="381000" y="4754657"/>
            <a:ext cx="7845705" cy="493372"/>
          </a:xfrm>
          <a:prstGeom prst="rect">
            <a:avLst/>
          </a:prstGeom>
        </p:spPr>
      </p:pic>
      <p:pic>
        <p:nvPicPr>
          <p:cNvPr id="11" name="Picture 10">
            <a:extLst>
              <a:ext uri="{FF2B5EF4-FFF2-40B4-BE49-F238E27FC236}">
                <a16:creationId xmlns:a16="http://schemas.microsoft.com/office/drawing/2014/main" id="{A52C7926-D330-6603-0D2A-D878FBEB2810}"/>
              </a:ext>
            </a:extLst>
          </p:cNvPr>
          <p:cNvPicPr>
            <a:picLocks noChangeAspect="1"/>
          </p:cNvPicPr>
          <p:nvPr/>
        </p:nvPicPr>
        <p:blipFill>
          <a:blip r:embed="rId3">
            <a:clrChange>
              <a:clrFrom>
                <a:srgbClr val="FFFFFF"/>
              </a:clrFrom>
              <a:clrTo>
                <a:srgbClr val="FFFFFF">
                  <a:alpha val="0"/>
                </a:srgbClr>
              </a:clrTo>
            </a:clrChange>
          </a:blip>
          <a:srcRect t="41009" b="32997"/>
          <a:stretch/>
        </p:blipFill>
        <p:spPr>
          <a:xfrm>
            <a:off x="542925" y="3244123"/>
            <a:ext cx="10820400" cy="1173013"/>
          </a:xfrm>
          <a:prstGeom prst="rect">
            <a:avLst/>
          </a:prstGeom>
        </p:spPr>
      </p:pic>
      <p:pic>
        <p:nvPicPr>
          <p:cNvPr id="12" name="Picture 11">
            <a:extLst>
              <a:ext uri="{FF2B5EF4-FFF2-40B4-BE49-F238E27FC236}">
                <a16:creationId xmlns:a16="http://schemas.microsoft.com/office/drawing/2014/main" id="{CBE56049-527D-23A1-A2E2-ACE3AE2C7D9D}"/>
              </a:ext>
            </a:extLst>
          </p:cNvPr>
          <p:cNvPicPr>
            <a:picLocks noChangeAspect="1"/>
          </p:cNvPicPr>
          <p:nvPr/>
        </p:nvPicPr>
        <p:blipFill>
          <a:blip r:embed="rId3"/>
          <a:srcRect l="51797" t="7919" r="16328" b="60677"/>
          <a:stretch/>
        </p:blipFill>
        <p:spPr>
          <a:xfrm>
            <a:off x="8210549" y="1679788"/>
            <a:ext cx="3886201" cy="1596812"/>
          </a:xfrm>
          <a:prstGeom prst="rect">
            <a:avLst/>
          </a:prstGeom>
        </p:spPr>
      </p:pic>
      <p:pic>
        <p:nvPicPr>
          <p:cNvPr id="14" name="Picture 13">
            <a:extLst>
              <a:ext uri="{FF2B5EF4-FFF2-40B4-BE49-F238E27FC236}">
                <a16:creationId xmlns:a16="http://schemas.microsoft.com/office/drawing/2014/main" id="{A02C1F66-757A-F4B9-2D24-F1B3CCB80F41}"/>
              </a:ext>
            </a:extLst>
          </p:cNvPr>
          <p:cNvPicPr>
            <a:picLocks noChangeAspect="1"/>
          </p:cNvPicPr>
          <p:nvPr/>
        </p:nvPicPr>
        <p:blipFill>
          <a:blip r:embed="rId3"/>
          <a:srcRect l="1250" t="9911" r="52346" b="69360"/>
          <a:stretch/>
        </p:blipFill>
        <p:spPr>
          <a:xfrm>
            <a:off x="2105122" y="1697341"/>
            <a:ext cx="5657654" cy="1054035"/>
          </a:xfrm>
          <a:prstGeom prst="rect">
            <a:avLst/>
          </a:prstGeom>
        </p:spPr>
      </p:pic>
      <p:pic>
        <p:nvPicPr>
          <p:cNvPr id="15" name="Picture 14">
            <a:extLst>
              <a:ext uri="{FF2B5EF4-FFF2-40B4-BE49-F238E27FC236}">
                <a16:creationId xmlns:a16="http://schemas.microsoft.com/office/drawing/2014/main" id="{E926DF83-F5AD-1C7A-B91F-D3A789B2E319}"/>
              </a:ext>
            </a:extLst>
          </p:cNvPr>
          <p:cNvPicPr>
            <a:picLocks noChangeAspect="1"/>
          </p:cNvPicPr>
          <p:nvPr/>
        </p:nvPicPr>
        <p:blipFill>
          <a:blip r:embed="rId3"/>
          <a:srcRect l="702" t="1733" r="93437" b="87982"/>
          <a:stretch/>
        </p:blipFill>
        <p:spPr>
          <a:xfrm>
            <a:off x="818955" y="1563129"/>
            <a:ext cx="714570" cy="522956"/>
          </a:xfrm>
          <a:prstGeom prst="rect">
            <a:avLst/>
          </a:prstGeom>
        </p:spPr>
      </p:pic>
      <p:pic>
        <p:nvPicPr>
          <p:cNvPr id="16" name="Picture 15">
            <a:extLst>
              <a:ext uri="{FF2B5EF4-FFF2-40B4-BE49-F238E27FC236}">
                <a16:creationId xmlns:a16="http://schemas.microsoft.com/office/drawing/2014/main" id="{0859D29A-9052-DAE6-C87D-574AB2914BB5}"/>
              </a:ext>
            </a:extLst>
          </p:cNvPr>
          <p:cNvPicPr>
            <a:picLocks noChangeAspect="1"/>
          </p:cNvPicPr>
          <p:nvPr/>
        </p:nvPicPr>
        <p:blipFill>
          <a:blip r:embed="rId3"/>
          <a:srcRect l="71758" t="71009" r="9922" b="17429"/>
          <a:stretch/>
        </p:blipFill>
        <p:spPr>
          <a:xfrm>
            <a:off x="542924" y="5246951"/>
            <a:ext cx="1995397" cy="525218"/>
          </a:xfrm>
          <a:prstGeom prst="rect">
            <a:avLst/>
          </a:prstGeom>
        </p:spPr>
      </p:pic>
      <p:pic>
        <p:nvPicPr>
          <p:cNvPr id="17" name="Picture 16">
            <a:extLst>
              <a:ext uri="{FF2B5EF4-FFF2-40B4-BE49-F238E27FC236}">
                <a16:creationId xmlns:a16="http://schemas.microsoft.com/office/drawing/2014/main" id="{84FF3171-AE31-C6D7-740A-51429EF8655E}"/>
              </a:ext>
            </a:extLst>
          </p:cNvPr>
          <p:cNvPicPr>
            <a:picLocks noChangeAspect="1"/>
          </p:cNvPicPr>
          <p:nvPr/>
        </p:nvPicPr>
        <p:blipFill>
          <a:blip r:embed="rId3"/>
          <a:srcRect l="1645" t="82550" r="72028" b="11871"/>
          <a:stretch/>
        </p:blipFill>
        <p:spPr>
          <a:xfrm>
            <a:off x="2590119" y="5412303"/>
            <a:ext cx="2867466" cy="253408"/>
          </a:xfrm>
          <a:prstGeom prst="rect">
            <a:avLst/>
          </a:prstGeom>
        </p:spPr>
      </p:pic>
      <p:pic>
        <p:nvPicPr>
          <p:cNvPr id="18" name="Picture 17">
            <a:extLst>
              <a:ext uri="{FF2B5EF4-FFF2-40B4-BE49-F238E27FC236}">
                <a16:creationId xmlns:a16="http://schemas.microsoft.com/office/drawing/2014/main" id="{C3372119-5CE9-D111-EFE0-87D1BC434B18}"/>
              </a:ext>
            </a:extLst>
          </p:cNvPr>
          <p:cNvPicPr>
            <a:picLocks noChangeAspect="1"/>
          </p:cNvPicPr>
          <p:nvPr/>
        </p:nvPicPr>
        <p:blipFill>
          <a:blip r:embed="rId3"/>
          <a:srcRect t="89615" r="87568" b="242"/>
          <a:stretch/>
        </p:blipFill>
        <p:spPr>
          <a:xfrm>
            <a:off x="6856469" y="5344807"/>
            <a:ext cx="1354080" cy="460733"/>
          </a:xfrm>
          <a:prstGeom prst="rect">
            <a:avLst/>
          </a:prstGeom>
        </p:spPr>
      </p:pic>
    </p:spTree>
    <p:extLst>
      <p:ext uri="{BB962C8B-B14F-4D97-AF65-F5344CB8AC3E}">
        <p14:creationId xmlns:p14="http://schemas.microsoft.com/office/powerpoint/2010/main" val="10115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533526" y="1212758"/>
            <a:ext cx="419971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Who Wants to Be a Millionaire?</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21</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22</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52400" y="58571"/>
            <a:ext cx="11944350" cy="762516"/>
          </a:xfrm>
          <a:prstGeom prst="rect">
            <a:avLst/>
          </a:prstGeom>
          <a:noFill/>
        </p:spPr>
        <p:txBody>
          <a:bodyPr wrap="square">
            <a:spAutoFit/>
          </a:bodyPr>
          <a:lstStyle/>
          <a:p>
            <a:pPr marL="0" lvl="0" indent="0">
              <a:lnSpc>
                <a:spcPct val="120000"/>
              </a:lnSpc>
              <a:buClr>
                <a:srgbClr val="12CBC4"/>
              </a:buClr>
              <a:buNone/>
              <a:defRPr/>
            </a:pPr>
            <a:r>
              <a:rPr kumimoji="0" lang="en-US" sz="4000" b="1" i="0" u="none" strike="noStrike" kern="1200" cap="none" spc="0" normalizeH="0" baseline="0" noProof="0" dirty="0">
                <a:ln>
                  <a:noFill/>
                </a:ln>
                <a:solidFill>
                  <a:srgbClr val="3A3A3A"/>
                </a:solidFill>
                <a:effectLst/>
                <a:uLnTx/>
                <a:uFillTx/>
                <a:latin typeface="Segoe UI Light" panose="020B0502040204020203" pitchFamily="34" charset="0"/>
                <a:cs typeface="Segoe UI Light" panose="020B0502040204020203" pitchFamily="34" charset="0"/>
              </a:rPr>
              <a:t>In 2001, a man cheated his way to winning £1m:</a:t>
            </a:r>
          </a:p>
        </p:txBody>
      </p:sp>
      <p:pic>
        <p:nvPicPr>
          <p:cNvPr id="9" name="Online Media 3" title="The Truth Behind The Cheater | Who Wants To Be A Millionaire?">
            <a:hlinkClick r:id="" action="ppaction://media"/>
            <a:extLst>
              <a:ext uri="{FF2B5EF4-FFF2-40B4-BE49-F238E27FC236}">
                <a16:creationId xmlns:a16="http://schemas.microsoft.com/office/drawing/2014/main" id="{63064B02-964D-1FB8-4B54-BC1B8DA2AEAE}"/>
              </a:ext>
            </a:extLst>
          </p:cNvPr>
          <p:cNvPicPr>
            <a:picLocks noRot="1" noChangeAspect="1"/>
          </p:cNvPicPr>
          <p:nvPr>
            <a:videoFile r:link="rId1"/>
          </p:nvPr>
        </p:nvPicPr>
        <p:blipFill>
          <a:blip r:embed="rId4"/>
          <a:stretch>
            <a:fillRect/>
          </a:stretch>
        </p:blipFill>
        <p:spPr>
          <a:xfrm>
            <a:off x="234950" y="821087"/>
            <a:ext cx="9204325" cy="5200444"/>
          </a:xfrm>
          <a:prstGeom prst="rect">
            <a:avLst/>
          </a:prstGeom>
        </p:spPr>
      </p:pic>
      <p:sp>
        <p:nvSpPr>
          <p:cNvPr id="15" name="TextBox 14">
            <a:extLst>
              <a:ext uri="{FF2B5EF4-FFF2-40B4-BE49-F238E27FC236}">
                <a16:creationId xmlns:a16="http://schemas.microsoft.com/office/drawing/2014/main" id="{84AE8E32-E991-CACE-05C5-58258AB47439}"/>
              </a:ext>
            </a:extLst>
          </p:cNvPr>
          <p:cNvSpPr txBox="1"/>
          <p:nvPr/>
        </p:nvSpPr>
        <p:spPr>
          <a:xfrm>
            <a:off x="4524375" y="6278030"/>
            <a:ext cx="7667625" cy="561436"/>
          </a:xfrm>
          <a:prstGeom prst="rect">
            <a:avLst/>
          </a:prstGeom>
          <a:noFill/>
        </p:spPr>
        <p:txBody>
          <a:bodyPr wrap="square">
            <a:spAutoFit/>
          </a:bodyPr>
          <a:lstStyle/>
          <a:p>
            <a:pPr marL="0" lvl="0" indent="0" algn="ctr">
              <a:lnSpc>
                <a:spcPct val="120000"/>
              </a:lnSpc>
              <a:buClr>
                <a:srgbClr val="12CBC4"/>
              </a:buClr>
              <a:buNone/>
              <a:defRPr/>
            </a:pPr>
            <a:r>
              <a:rPr kumimoji="0" lang="en-US" sz="2800" b="1"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hlinkClick r:id="rId5">
                  <a:extLst>
                    <a:ext uri="{A12FA001-AC4F-418D-AE19-62706E023703}">
                      <ahyp:hlinkClr xmlns:ahyp="http://schemas.microsoft.com/office/drawing/2018/hyperlinkcolor" val="tx"/>
                    </a:ext>
                  </a:extLst>
                </a:hlinkClick>
              </a:rPr>
              <a:t>https://www.youtube.com/watch?v=HIGtLRnGCD4</a:t>
            </a:r>
            <a:r>
              <a:rPr kumimoji="0" lang="en-US" sz="2800" b="1"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33005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The million pound question…</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23</a:t>
            </a:fld>
            <a:endParaRPr lang="en-GB" dirty="0">
              <a:latin typeface="Segoe UI Light" panose="020B0502040204020203" pitchFamily="34" charset="0"/>
              <a:cs typeface="Segoe UI Light" panose="020B0502040204020203" pitchFamily="34" charset="0"/>
            </a:endParaRPr>
          </a:p>
        </p:txBody>
      </p:sp>
      <p:sp>
        <p:nvSpPr>
          <p:cNvPr id="5" name="Title 1">
            <a:extLst>
              <a:ext uri="{FF2B5EF4-FFF2-40B4-BE49-F238E27FC236}">
                <a16:creationId xmlns:a16="http://schemas.microsoft.com/office/drawing/2014/main" id="{AFFDEDDD-9378-A4D9-3966-21DE531DFDFA}"/>
              </a:ext>
            </a:extLst>
          </p:cNvPr>
          <p:cNvSpPr txBox="1">
            <a:spLocks/>
          </p:cNvSpPr>
          <p:nvPr/>
        </p:nvSpPr>
        <p:spPr>
          <a:xfrm>
            <a:off x="1100847" y="2117725"/>
            <a:ext cx="10538703"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ea typeface="+mj-ea"/>
                <a:cs typeface="Segoe UI Light" panose="020B0502040204020203" pitchFamily="34" charset="0"/>
              </a:rPr>
              <a:t>…was about prefixes!!</a:t>
            </a:r>
          </a:p>
        </p:txBody>
      </p:sp>
    </p:spTree>
    <p:extLst>
      <p:ext uri="{BB962C8B-B14F-4D97-AF65-F5344CB8AC3E}">
        <p14:creationId xmlns:p14="http://schemas.microsoft.com/office/powerpoint/2010/main" val="15593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Your Million Pound Question</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24</a:t>
            </a:fld>
            <a:endParaRPr lang="en-GB" dirty="0">
              <a:latin typeface="Segoe UI Light" panose="020B0502040204020203" pitchFamily="34" charset="0"/>
              <a:cs typeface="Segoe UI Light" panose="020B0502040204020203" pitchFamily="34" charset="0"/>
            </a:endParaRPr>
          </a:p>
        </p:txBody>
      </p:sp>
      <p:sp>
        <p:nvSpPr>
          <p:cNvPr id="5" name="Title 1">
            <a:extLst>
              <a:ext uri="{FF2B5EF4-FFF2-40B4-BE49-F238E27FC236}">
                <a16:creationId xmlns:a16="http://schemas.microsoft.com/office/drawing/2014/main" id="{AFFDEDDD-9378-A4D9-3966-21DE531DFDFA}"/>
              </a:ext>
            </a:extLst>
          </p:cNvPr>
          <p:cNvSpPr txBox="1">
            <a:spLocks/>
          </p:cNvSpPr>
          <p:nvPr/>
        </p:nvSpPr>
        <p:spPr>
          <a:xfrm>
            <a:off x="643647" y="3717924"/>
            <a:ext cx="9239655" cy="1692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GB" sz="32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You can work in pairs/threes</a:t>
            </a:r>
            <a:r>
              <a:rPr kumimoji="0" lang="en-GB" sz="3200" i="0" u="none" strike="noStrike" kern="1200" cap="none" spc="0" normalizeH="0" noProof="0" dirty="0">
                <a:ln>
                  <a:noFill/>
                </a:ln>
                <a:solidFill>
                  <a:prstClr val="black"/>
                </a:solidFill>
                <a:effectLst/>
                <a:uLnTx/>
                <a:uFillTx/>
                <a:latin typeface="Segoe UI Light" panose="020B0502040204020203" pitchFamily="34" charset="0"/>
                <a:cs typeface="Segoe UI Light" panose="020B0502040204020203" pitchFamily="34" charset="0"/>
              </a:rPr>
              <a:t> or on your own</a:t>
            </a:r>
          </a:p>
          <a:p>
            <a:pPr marL="571500" marR="0" lvl="0" indent="-571500"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lang="en-GB" sz="3200" baseline="0" dirty="0">
                <a:solidFill>
                  <a:prstClr val="black"/>
                </a:solidFill>
                <a:latin typeface="Segoe UI Light" panose="020B0502040204020203" pitchFamily="34" charset="0"/>
                <a:cs typeface="Segoe UI Light" panose="020B0502040204020203" pitchFamily="34" charset="0"/>
              </a:rPr>
              <a:t>You</a:t>
            </a:r>
            <a:r>
              <a:rPr lang="en-GB" sz="3200" dirty="0">
                <a:solidFill>
                  <a:prstClr val="black"/>
                </a:solidFill>
                <a:latin typeface="Segoe UI Light" panose="020B0502040204020203" pitchFamily="34" charset="0"/>
                <a:cs typeface="Segoe UI Light" panose="020B0502040204020203" pitchFamily="34" charset="0"/>
              </a:rPr>
              <a:t> must create 1 question with 4 multiple-choice answers</a:t>
            </a:r>
            <a:endParaRPr kumimoji="0" lang="en-GB" sz="32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87EFC98B-C2BD-F633-EC9E-8C9351E98F6B}"/>
              </a:ext>
            </a:extLst>
          </p:cNvPr>
          <p:cNvSpPr txBox="1">
            <a:spLocks/>
          </p:cNvSpPr>
          <p:nvPr/>
        </p:nvSpPr>
        <p:spPr>
          <a:xfrm>
            <a:off x="826648" y="1736725"/>
            <a:ext cx="10538703" cy="1692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rPr>
              <a:t>Come up with your own “million pound</a:t>
            </a:r>
            <a:r>
              <a:rPr kumimoji="0" lang="en-GB" sz="5400" b="1" i="0" u="none" strike="noStrike" kern="1200" cap="none" spc="0" normalizeH="0" noProof="0" dirty="0">
                <a:ln>
                  <a:noFill/>
                </a:ln>
                <a:solidFill>
                  <a:prstClr val="black"/>
                </a:solidFill>
                <a:effectLst/>
                <a:uLnTx/>
                <a:uFillTx/>
                <a:ea typeface="+mj-ea"/>
                <a:cs typeface="Segoe UI Light" panose="020B0502040204020203" pitchFamily="34" charset="0"/>
              </a:rPr>
              <a:t> question” about today’s topic</a:t>
            </a:r>
            <a:endPar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endParaRPr>
          </a:p>
        </p:txBody>
      </p:sp>
    </p:spTree>
    <p:extLst>
      <p:ext uri="{BB962C8B-B14F-4D97-AF65-F5344CB8AC3E}">
        <p14:creationId xmlns:p14="http://schemas.microsoft.com/office/powerpoint/2010/main" val="3201473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857984" y="1212758"/>
            <a:ext cx="3875254" cy="13650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Quiz Time!</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25</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9031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26</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1</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395880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27</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2</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42166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28</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3</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66406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29</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4</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18130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30</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5</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1836565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31</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6</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1913165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3404682" y="1857983"/>
            <a:ext cx="2328556" cy="719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Answers!</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32</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4213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D22B24D5-1D3E-BD41-B7ED-A7877D7AAA65}"/>
              </a:ext>
            </a:extLst>
          </p:cNvPr>
          <p:cNvPicPr>
            <a:picLocks noChangeAspect="1"/>
          </p:cNvPicPr>
          <p:nvPr/>
        </p:nvPicPr>
        <p:blipFill>
          <a:blip r:embed="rId3"/>
          <a:srcRect l="812" r="66146" b="2902"/>
          <a:stretch/>
        </p:blipFill>
        <p:spPr>
          <a:xfrm>
            <a:off x="152400" y="1657949"/>
            <a:ext cx="3692324" cy="2589959"/>
          </a:xfrm>
          <a:prstGeom prst="rect">
            <a:avLst/>
          </a:prstGeom>
        </p:spPr>
      </p:pic>
      <p:pic>
        <p:nvPicPr>
          <p:cNvPr id="10" name="Picture 9">
            <a:extLst>
              <a:ext uri="{FF2B5EF4-FFF2-40B4-BE49-F238E27FC236}">
                <a16:creationId xmlns:a16="http://schemas.microsoft.com/office/drawing/2014/main" id="{AF34707A-AE3B-E05F-A6BD-44FA7FB03704}"/>
              </a:ext>
            </a:extLst>
          </p:cNvPr>
          <p:cNvPicPr>
            <a:picLocks noChangeAspect="1"/>
          </p:cNvPicPr>
          <p:nvPr/>
        </p:nvPicPr>
        <p:blipFill>
          <a:blip r:embed="rId3"/>
          <a:srcRect l="34769" t="3296" b="2815"/>
          <a:stretch/>
        </p:blipFill>
        <p:spPr>
          <a:xfrm>
            <a:off x="4085862" y="1743496"/>
            <a:ext cx="7289149" cy="2504412"/>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1: Calculation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840147" y="1841166"/>
                <a:ext cx="369866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𝟑</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𝟒</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840147" y="1841166"/>
                <a:ext cx="3698669" cy="670540"/>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351135" y="184116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1.</a:t>
            </a:r>
          </a:p>
        </p:txBody>
      </p:sp>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40145" y="2430328"/>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𝟑</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𝟒</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40145" y="2430328"/>
                <a:ext cx="4009649" cy="67054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40143" y="3019490"/>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𝟒</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40143" y="3019490"/>
                <a:ext cx="4009649" cy="67054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3" y="3608652"/>
                <a:ext cx="4009649"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3" y="3608652"/>
                <a:ext cx="4009649"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4278840"/>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3600" b="1" i="1" smtClean="0">
                              <a:solidFill>
                                <a:srgbClr val="1289A7"/>
                              </a:solidFill>
                              <a:latin typeface="Cambria Math" panose="02040503050406030204" pitchFamily="18" charset="0"/>
                              <a:cs typeface="Segoe UI Light" panose="020B0502040204020203" pitchFamily="34" charset="0"/>
                            </a:rPr>
                          </m:ctrlPr>
                        </m:sSupPr>
                        <m:e>
                          <m:r>
                            <a:rPr lang="en-GB" sz="3600" b="1" i="1" smtClean="0">
                              <a:solidFill>
                                <a:srgbClr val="1289A7"/>
                              </a:solidFill>
                              <a:latin typeface="Cambria Math" panose="02040503050406030204" pitchFamily="18" charset="0"/>
                              <a:cs typeface="Segoe UI Light" panose="020B0502040204020203" pitchFamily="34" charset="0"/>
                            </a:rPr>
                            <m:t>𝟏𝟎</m:t>
                          </m:r>
                        </m:e>
                        <m:sup>
                          <m:r>
                            <a:rPr lang="en-GB" sz="3600" b="1" i="1" smtClean="0">
                              <a:solidFill>
                                <a:srgbClr val="1289A7"/>
                              </a:solidFill>
                              <a:latin typeface="Cambria Math" panose="02040503050406030204" pitchFamily="18" charset="0"/>
                              <a:cs typeface="Segoe UI Light" panose="020B0502040204020203" pitchFamily="34" charset="0"/>
                            </a:rPr>
                            <m:t>𝟕</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4278840"/>
                <a:ext cx="2743201"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Content Placeholder 3">
                <a:extLst>
                  <a:ext uri="{FF2B5EF4-FFF2-40B4-BE49-F238E27FC236}">
                    <a16:creationId xmlns:a16="http://schemas.microsoft.com/office/drawing/2014/main" id="{6BB52BD3-762B-2111-BAC6-DA3C7B821654}"/>
                  </a:ext>
                </a:extLst>
              </p:cNvPr>
              <p:cNvSpPr txBox="1">
                <a:spLocks/>
              </p:cNvSpPr>
              <p:nvPr/>
            </p:nvSpPr>
            <p:spPr>
              <a:xfrm>
                <a:off x="5757403" y="1862651"/>
                <a:ext cx="2159681" cy="1374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f>
                        <m:f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num>
                        <m:den>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𝟏</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en>
                      </m:f>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1" name="Content Placeholder 3">
                <a:extLst>
                  <a:ext uri="{FF2B5EF4-FFF2-40B4-BE49-F238E27FC236}">
                    <a16:creationId xmlns:a16="http://schemas.microsoft.com/office/drawing/2014/main" id="{6BB52BD3-762B-2111-BAC6-DA3C7B821654}"/>
                  </a:ext>
                </a:extLst>
              </p:cNvPr>
              <p:cNvSpPr txBox="1">
                <a:spLocks noRot="1" noChangeAspect="1" noMove="1" noResize="1" noEditPoints="1" noAdjustHandles="1" noChangeArrowheads="1" noChangeShapeType="1" noTextEdit="1"/>
              </p:cNvSpPr>
              <p:nvPr/>
            </p:nvSpPr>
            <p:spPr>
              <a:xfrm>
                <a:off x="5757403" y="1862651"/>
                <a:ext cx="2159681" cy="1374494"/>
              </a:xfrm>
              <a:prstGeom prst="rect">
                <a:avLst/>
              </a:prstGeom>
              <a:blipFill>
                <a:blip r:embed="rId7"/>
                <a:stretch>
                  <a:fillRect/>
                </a:stretch>
              </a:blipFill>
            </p:spPr>
            <p:txBody>
              <a:bodyPr/>
              <a:lstStyle/>
              <a:p>
                <a:r>
                  <a:rPr lang="en-GB">
                    <a:noFill/>
                  </a:rPr>
                  <a:t> </a:t>
                </a:r>
              </a:p>
            </p:txBody>
          </p:sp>
        </mc:Fallback>
      </mc:AlternateContent>
      <p:sp>
        <p:nvSpPr>
          <p:cNvPr id="12" name="Content Placeholder 3">
            <a:extLst>
              <a:ext uri="{FF2B5EF4-FFF2-40B4-BE49-F238E27FC236}">
                <a16:creationId xmlns:a16="http://schemas.microsoft.com/office/drawing/2014/main" id="{730E2B88-A3EC-FABD-C123-71DA989B1E02}"/>
              </a:ext>
            </a:extLst>
          </p:cNvPr>
          <p:cNvSpPr txBox="1">
            <a:spLocks/>
          </p:cNvSpPr>
          <p:nvPr/>
        </p:nvSpPr>
        <p:spPr>
          <a:xfrm>
            <a:off x="5268390" y="1862651"/>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lang="en-US" sz="3200" b="1" dirty="0">
                <a:solidFill>
                  <a:srgbClr val="F79F1F"/>
                </a:solidFill>
                <a:cs typeface="Segoe UI Light" panose="020B0502040204020203" pitchFamily="34" charset="0"/>
              </a:rPr>
              <a:t>2</a:t>
            </a: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a:t>
            </a:r>
          </a:p>
        </p:txBody>
      </p:sp>
      <mc:AlternateContent xmlns:mc="http://schemas.openxmlformats.org/markup-compatibility/2006" xmlns:a14="http://schemas.microsoft.com/office/drawing/2010/main">
        <mc:Choice Requires="a14">
          <p:sp>
            <p:nvSpPr>
              <p:cNvPr id="13" name="Content Placeholder 3">
                <a:extLst>
                  <a:ext uri="{FF2B5EF4-FFF2-40B4-BE49-F238E27FC236}">
                    <a16:creationId xmlns:a16="http://schemas.microsoft.com/office/drawing/2014/main" id="{334E168E-73BE-F4C7-E2C3-E656D44D7182}"/>
                  </a:ext>
                </a:extLst>
              </p:cNvPr>
              <p:cNvSpPr txBox="1">
                <a:spLocks/>
              </p:cNvSpPr>
              <p:nvPr/>
            </p:nvSpPr>
            <p:spPr>
              <a:xfrm>
                <a:off x="5757402" y="3100868"/>
                <a:ext cx="475241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3" name="Content Placeholder 3">
                <a:extLst>
                  <a:ext uri="{FF2B5EF4-FFF2-40B4-BE49-F238E27FC236}">
                    <a16:creationId xmlns:a16="http://schemas.microsoft.com/office/drawing/2014/main" id="{334E168E-73BE-F4C7-E2C3-E656D44D7182}"/>
                  </a:ext>
                </a:extLst>
              </p:cNvPr>
              <p:cNvSpPr txBox="1">
                <a:spLocks noRot="1" noChangeAspect="1" noMove="1" noResize="1" noEditPoints="1" noAdjustHandles="1" noChangeArrowheads="1" noChangeShapeType="1" noTextEdit="1"/>
              </p:cNvSpPr>
              <p:nvPr/>
            </p:nvSpPr>
            <p:spPr>
              <a:xfrm>
                <a:off x="5757402" y="3100868"/>
                <a:ext cx="4752411" cy="67054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F1EF847B-8599-2E7D-B789-25B92F579B01}"/>
                  </a:ext>
                </a:extLst>
              </p:cNvPr>
              <p:cNvSpPr txBox="1">
                <a:spLocks/>
              </p:cNvSpPr>
              <p:nvPr/>
            </p:nvSpPr>
            <p:spPr>
              <a:xfrm>
                <a:off x="5757401" y="3690030"/>
                <a:ext cx="2159682"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4" name="Content Placeholder 3">
                <a:extLst>
                  <a:ext uri="{FF2B5EF4-FFF2-40B4-BE49-F238E27FC236}">
                    <a16:creationId xmlns:a16="http://schemas.microsoft.com/office/drawing/2014/main" id="{F1EF847B-8599-2E7D-B789-25B92F579B01}"/>
                  </a:ext>
                </a:extLst>
              </p:cNvPr>
              <p:cNvSpPr txBox="1">
                <a:spLocks noRot="1" noChangeAspect="1" noMove="1" noResize="1" noEditPoints="1" noAdjustHandles="1" noChangeArrowheads="1" noChangeShapeType="1" noTextEdit="1"/>
              </p:cNvSpPr>
              <p:nvPr/>
            </p:nvSpPr>
            <p:spPr>
              <a:xfrm>
                <a:off x="5757401" y="3690030"/>
                <a:ext cx="2159682" cy="6705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907292B4-4B55-CA35-2B9C-5055F7A986F4}"/>
                  </a:ext>
                </a:extLst>
              </p:cNvPr>
              <p:cNvSpPr txBox="1">
                <a:spLocks/>
              </p:cNvSpPr>
              <p:nvPr/>
            </p:nvSpPr>
            <p:spPr>
              <a:xfrm>
                <a:off x="5757401" y="4278839"/>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3600" b="1" i="1" smtClean="0">
                              <a:solidFill>
                                <a:srgbClr val="1289A7"/>
                              </a:solidFill>
                              <a:latin typeface="Cambria Math" panose="02040503050406030204" pitchFamily="18" charset="0"/>
                              <a:cs typeface="Segoe UI Light" panose="020B0502040204020203" pitchFamily="34" charset="0"/>
                            </a:rPr>
                          </m:ctrlPr>
                        </m:sSupPr>
                        <m:e>
                          <m:r>
                            <a:rPr lang="en-GB" sz="3600" b="1" i="1" smtClean="0">
                              <a:solidFill>
                                <a:srgbClr val="1289A7"/>
                              </a:solidFill>
                              <a:latin typeface="Cambria Math" panose="02040503050406030204" pitchFamily="18" charset="0"/>
                              <a:cs typeface="Segoe UI Light" panose="020B0502040204020203" pitchFamily="34" charset="0"/>
                            </a:rPr>
                            <m:t>𝟏𝟎</m:t>
                          </m:r>
                        </m:e>
                        <m:sup>
                          <m:r>
                            <a:rPr lang="en-GB" sz="3600" b="1" i="1" smtClean="0">
                              <a:solidFill>
                                <a:srgbClr val="1289A7"/>
                              </a:solidFill>
                              <a:latin typeface="Cambria Math" panose="02040503050406030204" pitchFamily="18" charset="0"/>
                              <a:cs typeface="Segoe UI Light" panose="020B0502040204020203" pitchFamily="34" charset="0"/>
                            </a:rPr>
                            <m:t>𝟒</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16" name="Content Placeholder 3">
                <a:extLst>
                  <a:ext uri="{FF2B5EF4-FFF2-40B4-BE49-F238E27FC236}">
                    <a16:creationId xmlns:a16="http://schemas.microsoft.com/office/drawing/2014/main" id="{907292B4-4B55-CA35-2B9C-5055F7A986F4}"/>
                  </a:ext>
                </a:extLst>
              </p:cNvPr>
              <p:cNvSpPr txBox="1">
                <a:spLocks noRot="1" noChangeAspect="1" noMove="1" noResize="1" noEditPoints="1" noAdjustHandles="1" noChangeArrowheads="1" noChangeShapeType="1" noTextEdit="1"/>
              </p:cNvSpPr>
              <p:nvPr/>
            </p:nvSpPr>
            <p:spPr>
              <a:xfrm>
                <a:off x="5757401" y="4278839"/>
                <a:ext cx="2743201" cy="779299"/>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504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1: Calculation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815542" y="1374929"/>
                <a:ext cx="4160116"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f>
                        <m:fPr>
                          <m:ctrlPr>
                            <a:rPr lang="en-GB" b="1" i="1" smtClean="0">
                              <a:solidFill>
                                <a:srgbClr val="B53471"/>
                              </a:solidFill>
                              <a:latin typeface="Cambria Math" panose="02040503050406030204" pitchFamily="18" charset="0"/>
                              <a:cs typeface="Segoe UI Light" panose="020B0502040204020203" pitchFamily="34" charset="0"/>
                            </a:rPr>
                          </m:ctrlPr>
                        </m:fPr>
                        <m:num>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num>
                        <m:den>
                          <m:r>
                            <a:rPr lang="en-GB" b="1" i="1">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en>
                      </m:f>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815542" y="1374929"/>
                <a:ext cx="4160116" cy="1321532"/>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351135" y="184116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3.</a:t>
            </a:r>
          </a:p>
        </p:txBody>
      </p:sp>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15539" y="2440404"/>
                <a:ext cx="6858474" cy="875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𝟓</m:t>
                              </m:r>
                            </m:e>
                          </m:d>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𝟗</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sup>
                              </m:sSup>
                            </m:e>
                          </m:d>
                        </m:e>
                      </m:d>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15539" y="2440404"/>
                <a:ext cx="6858474" cy="87510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15540" y="3227923"/>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oMath>
                </a14:m>
                <a:r>
                  <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rPr>
                  <a:t>)</a:t>
                </a:r>
              </a:p>
            </p:txBody>
          </p:sp>
        </mc:Choice>
        <mc:Fallback xmlns="">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15540" y="3227923"/>
                <a:ext cx="4009649" cy="670540"/>
              </a:xfrm>
              <a:prstGeom prst="rect">
                <a:avLst/>
              </a:prstGeom>
              <a:blipFill>
                <a:blip r:embed="rId4"/>
                <a:stretch>
                  <a:fillRect t="-3636" r="-1216"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4" y="5034095"/>
                <a:ext cx="2159680"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𝟖</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4" y="5034095"/>
                <a:ext cx="2159680"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5563629"/>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𝟖</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3600" b="1" i="1" smtClean="0">
                              <a:solidFill>
                                <a:srgbClr val="1289A7"/>
                              </a:solidFill>
                              <a:latin typeface="Cambria Math" panose="02040503050406030204" pitchFamily="18" charset="0"/>
                              <a:cs typeface="Segoe UI Light" panose="020B0502040204020203" pitchFamily="34" charset="0"/>
                            </a:rPr>
                          </m:ctrlPr>
                        </m:sSupPr>
                        <m:e>
                          <m:r>
                            <a:rPr lang="en-GB" sz="3600" b="1" i="1" smtClean="0">
                              <a:solidFill>
                                <a:srgbClr val="1289A7"/>
                              </a:solidFill>
                              <a:latin typeface="Cambria Math" panose="02040503050406030204" pitchFamily="18" charset="0"/>
                              <a:cs typeface="Segoe UI Light" panose="020B0502040204020203" pitchFamily="34" charset="0"/>
                            </a:rPr>
                            <m:t>𝟏𝟎</m:t>
                          </m:r>
                        </m:e>
                        <m:sup>
                          <m:r>
                            <a:rPr lang="en-GB" sz="3600" b="1" i="1" smtClean="0">
                              <a:solidFill>
                                <a:srgbClr val="1289A7"/>
                              </a:solidFill>
                              <a:latin typeface="Cambria Math" panose="02040503050406030204" pitchFamily="18" charset="0"/>
                              <a:cs typeface="Segoe UI Light" panose="020B0502040204020203" pitchFamily="34" charset="0"/>
                            </a:rPr>
                            <m:t>𝟗</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5563629"/>
                <a:ext cx="2743201"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840141" y="4406775"/>
                <a:ext cx="2412346" cy="7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𝟔</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840141" y="4406775"/>
                <a:ext cx="2412346" cy="7084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815539" y="3817349"/>
                <a:ext cx="475241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815539" y="3817349"/>
                <a:ext cx="4752411" cy="670540"/>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164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1: Calculation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815542" y="1374929"/>
                <a:ext cx="5133846"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ctrlPr>
                        </m:d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𝟔</m:t>
                              </m:r>
                            </m:sup>
                          </m:sSup>
                        </m:e>
                      </m:d>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f>
                        <m:fPr>
                          <m:ctrlPr>
                            <a:rPr lang="en-GB" b="1" i="1" smtClean="0">
                              <a:solidFill>
                                <a:srgbClr val="B53471"/>
                              </a:solidFill>
                              <a:latin typeface="Cambria Math" panose="02040503050406030204" pitchFamily="18" charset="0"/>
                              <a:cs typeface="Segoe UI Light" panose="020B0502040204020203" pitchFamily="34" charset="0"/>
                            </a:rPr>
                          </m:ctrlPr>
                        </m:fPr>
                        <m:num>
                          <m:d>
                            <m:dPr>
                              <m:ctrlPr>
                                <a:rPr lang="en-GB" b="1" i="1" smtClean="0">
                                  <a:solidFill>
                                    <a:srgbClr val="B53471"/>
                                  </a:solidFill>
                                  <a:latin typeface="Cambria Math" panose="02040503050406030204" pitchFamily="18" charset="0"/>
                                  <a:cs typeface="Segoe UI Light" panose="020B0502040204020203" pitchFamily="34" charset="0"/>
                                </a:rPr>
                              </m:ctrlPr>
                            </m:dPr>
                            <m:e>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e>
                          </m:d>
                        </m:num>
                        <m:den>
                          <m:d>
                            <m:dPr>
                              <m:ctrlPr>
                                <a:rPr lang="en-GB" b="1" i="1" smtClean="0">
                                  <a:solidFill>
                                    <a:srgbClr val="B53471"/>
                                  </a:solidFill>
                                  <a:latin typeface="Cambria Math" panose="02040503050406030204" pitchFamily="18" charset="0"/>
                                  <a:cs typeface="Segoe UI Light" panose="020B0502040204020203" pitchFamily="34" charset="0"/>
                                </a:rPr>
                              </m:ctrlPr>
                            </m:dPr>
                            <m:e>
                              <m:r>
                                <a:rPr lang="en-GB" b="1" i="1" smtClean="0">
                                  <a:solidFill>
                                    <a:srgbClr val="B53471"/>
                                  </a:solidFill>
                                  <a:latin typeface="Cambria Math" panose="02040503050406030204" pitchFamily="18" charset="0"/>
                                  <a:cs typeface="Segoe UI Light" panose="020B0502040204020203" pitchFamily="34" charset="0"/>
                                </a:rPr>
                                <m:t>𝟏</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den>
                      </m:f>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𝟏𝟎</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815542" y="1374929"/>
                <a:ext cx="5133846" cy="1321532"/>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351135" y="184116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4.</a:t>
            </a:r>
          </a:p>
        </p:txBody>
      </p:sp>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15539" y="2429443"/>
                <a:ext cx="7448783" cy="92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e>
                          </m:d>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e>
                      </m:d>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15539" y="2429443"/>
                <a:ext cx="7448783" cy="9297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15540" y="3204773"/>
                <a:ext cx="4009649" cy="6705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𝟖</m:t>
                        </m:r>
                      </m:sup>
                    </m:sSup>
                  </m:oMath>
                </a14:m>
                <a:r>
                  <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rPr>
                  <a:t>)</a:t>
                </a:r>
              </a:p>
            </p:txBody>
          </p:sp>
        </mc:Choice>
        <mc:Fallback xmlns="">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15540" y="3204773"/>
                <a:ext cx="4009649" cy="670540"/>
              </a:xfrm>
              <a:prstGeom prst="rect">
                <a:avLst/>
              </a:prstGeom>
              <a:blipFill>
                <a:blip r:embed="rId4"/>
                <a:stretch>
                  <a:fillRect t="-1818" r="-2128" b="-27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4" y="5010945"/>
                <a:ext cx="2159680"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𝟏𝟎</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𝟎</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4" y="5010945"/>
                <a:ext cx="2159680"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5540479"/>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𝟏𝟎</m:t>
                      </m:r>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5540479"/>
                <a:ext cx="2743201"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840141" y="4383625"/>
                <a:ext cx="2412346" cy="7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𝟏𝟎</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𝟔</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840141" y="4383625"/>
                <a:ext cx="2412346" cy="7084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815539" y="3794199"/>
                <a:ext cx="475241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815539" y="3794199"/>
                <a:ext cx="4752411" cy="670540"/>
              </a:xfrm>
              <a:prstGeom prst="rect">
                <a:avLst/>
              </a:prstGeom>
              <a:blipFill>
                <a:blip r:embed="rId8"/>
                <a:stretch>
                  <a:fillRect/>
                </a:stretch>
              </a:blipFill>
            </p:spPr>
            <p:txBody>
              <a:bodyPr/>
              <a:lstStyle/>
              <a:p>
                <a:r>
                  <a:rPr lang="en-GB">
                    <a:noFill/>
                  </a:rPr>
                  <a:t> </a:t>
                </a:r>
              </a:p>
            </p:txBody>
          </p:sp>
        </mc:Fallback>
      </mc:AlternateContent>
      <p:sp>
        <p:nvSpPr>
          <p:cNvPr id="11" name="Title 2">
            <a:extLst>
              <a:ext uri="{FF2B5EF4-FFF2-40B4-BE49-F238E27FC236}">
                <a16:creationId xmlns:a16="http://schemas.microsoft.com/office/drawing/2014/main" id="{5CEBDDCD-F3AC-9E2A-9771-867E9EED33AE}"/>
              </a:ext>
            </a:extLst>
          </p:cNvPr>
          <p:cNvSpPr txBox="1">
            <a:spLocks/>
          </p:cNvSpPr>
          <p:nvPr/>
        </p:nvSpPr>
        <p:spPr>
          <a:xfrm>
            <a:off x="7027763" y="1463856"/>
            <a:ext cx="2914891" cy="4676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400" i="1" dirty="0">
                <a:solidFill>
                  <a:schemeClr val="tx1"/>
                </a:solidFill>
              </a:rPr>
              <a:t>Challenge Questions</a:t>
            </a:r>
          </a:p>
        </p:txBody>
      </p:sp>
      <mc:AlternateContent xmlns:mc="http://schemas.openxmlformats.org/markup-compatibility/2006" xmlns:a14="http://schemas.microsoft.com/office/drawing/2010/main">
        <mc:Choice Requires="a14">
          <p:sp>
            <p:nvSpPr>
              <p:cNvPr id="12" name="Content Placeholder 3">
                <a:extLst>
                  <a:ext uri="{FF2B5EF4-FFF2-40B4-BE49-F238E27FC236}">
                    <a16:creationId xmlns:a16="http://schemas.microsoft.com/office/drawing/2014/main" id="{A8940345-E813-B795-A573-D75DA026DBCF}"/>
                  </a:ext>
                </a:extLst>
              </p:cNvPr>
              <p:cNvSpPr txBox="1">
                <a:spLocks/>
              </p:cNvSpPr>
              <p:nvPr/>
            </p:nvSpPr>
            <p:spPr>
              <a:xfrm>
                <a:off x="7985787" y="1764578"/>
                <a:ext cx="4221374"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f>
                        <m:f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𝟑</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𝟕</m:t>
                              </m:r>
                            </m:sup>
                          </m:sSup>
                        </m:num>
                        <m:den>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𝟓</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𝟒</m:t>
                              </m:r>
                            </m:sup>
                          </m:sSup>
                        </m:den>
                      </m:f>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𝟗</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2" name="Content Placeholder 3">
                <a:extLst>
                  <a:ext uri="{FF2B5EF4-FFF2-40B4-BE49-F238E27FC236}">
                    <a16:creationId xmlns:a16="http://schemas.microsoft.com/office/drawing/2014/main" id="{A8940345-E813-B795-A573-D75DA026DBCF}"/>
                  </a:ext>
                </a:extLst>
              </p:cNvPr>
              <p:cNvSpPr txBox="1">
                <a:spLocks noRot="1" noChangeAspect="1" noMove="1" noResize="1" noEditPoints="1" noAdjustHandles="1" noChangeArrowheads="1" noChangeShapeType="1" noTextEdit="1"/>
              </p:cNvSpPr>
              <p:nvPr/>
            </p:nvSpPr>
            <p:spPr>
              <a:xfrm>
                <a:off x="7985787" y="1764578"/>
                <a:ext cx="4221374" cy="1321532"/>
              </a:xfrm>
              <a:prstGeom prst="rect">
                <a:avLst/>
              </a:prstGeom>
              <a:blipFill>
                <a:blip r:embed="rId9"/>
                <a:stretch>
                  <a:fillRect/>
                </a:stretch>
              </a:blipFill>
            </p:spPr>
            <p:txBody>
              <a:bodyPr/>
              <a:lstStyle/>
              <a:p>
                <a:r>
                  <a:rPr lang="en-GB">
                    <a:noFill/>
                  </a:rPr>
                  <a:t> </a:t>
                </a:r>
              </a:p>
            </p:txBody>
          </p:sp>
        </mc:Fallback>
      </mc:AlternateContent>
      <p:sp>
        <p:nvSpPr>
          <p:cNvPr id="13" name="Content Placeholder 3">
            <a:extLst>
              <a:ext uri="{FF2B5EF4-FFF2-40B4-BE49-F238E27FC236}">
                <a16:creationId xmlns:a16="http://schemas.microsoft.com/office/drawing/2014/main" id="{A665E8B0-0AB3-4610-EF43-C9959B2AE1F0}"/>
              </a:ext>
            </a:extLst>
          </p:cNvPr>
          <p:cNvSpPr txBox="1">
            <a:spLocks/>
          </p:cNvSpPr>
          <p:nvPr/>
        </p:nvSpPr>
        <p:spPr>
          <a:xfrm>
            <a:off x="7521380" y="2230815"/>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lang="en-US" sz="3200" b="1" dirty="0">
                <a:solidFill>
                  <a:srgbClr val="F79F1F"/>
                </a:solidFill>
                <a:cs typeface="Segoe UI Light" panose="020B0502040204020203" pitchFamily="34" charset="0"/>
              </a:rPr>
              <a:t>5</a:t>
            </a: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a:t>
            </a: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46ADCD29-A924-C3EC-A220-012F50F913D9}"/>
                  </a:ext>
                </a:extLst>
              </p:cNvPr>
              <p:cNvSpPr txBox="1">
                <a:spLocks/>
              </p:cNvSpPr>
              <p:nvPr/>
            </p:nvSpPr>
            <p:spPr>
              <a:xfrm>
                <a:off x="7985786" y="3004996"/>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cs typeface="Segoe UI Light" panose="020B0502040204020203" pitchFamily="34" charset="0"/>
                            </a:rPr>
                            <m:t>𝟑</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𝟕</m:t>
                          </m:r>
                        </m:sup>
                      </m:s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𝟓</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𝟒</m:t>
                          </m:r>
                        </m:sup>
                      </m:sSup>
                      <m:r>
                        <a:rPr lang="en-GB" b="1" i="1" smtClean="0">
                          <a:solidFill>
                            <a:srgbClr val="B53471"/>
                          </a:solidFill>
                          <a:latin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4" name="Content Placeholder 3">
                <a:extLst>
                  <a:ext uri="{FF2B5EF4-FFF2-40B4-BE49-F238E27FC236}">
                    <a16:creationId xmlns:a16="http://schemas.microsoft.com/office/drawing/2014/main" id="{46ADCD29-A924-C3EC-A220-012F50F913D9}"/>
                  </a:ext>
                </a:extLst>
              </p:cNvPr>
              <p:cNvSpPr txBox="1">
                <a:spLocks noRot="1" noChangeAspect="1" noMove="1" noResize="1" noEditPoints="1" noAdjustHandles="1" noChangeArrowheads="1" noChangeShapeType="1" noTextEdit="1"/>
              </p:cNvSpPr>
              <p:nvPr/>
            </p:nvSpPr>
            <p:spPr>
              <a:xfrm>
                <a:off x="7985786" y="3004996"/>
                <a:ext cx="4009649" cy="6705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Content Placeholder 3">
                <a:extLst>
                  <a:ext uri="{FF2B5EF4-FFF2-40B4-BE49-F238E27FC236}">
                    <a16:creationId xmlns:a16="http://schemas.microsoft.com/office/drawing/2014/main" id="{879CE441-1560-CA78-D52C-03423BB522BE}"/>
                  </a:ext>
                </a:extLst>
              </p:cNvPr>
              <p:cNvSpPr txBox="1">
                <a:spLocks/>
              </p:cNvSpPr>
              <p:nvPr/>
            </p:nvSpPr>
            <p:spPr>
              <a:xfrm>
                <a:off x="7985786" y="3594422"/>
                <a:ext cx="2458166"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𝟖</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𝟏</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16" name="Content Placeholder 3">
                <a:extLst>
                  <a:ext uri="{FF2B5EF4-FFF2-40B4-BE49-F238E27FC236}">
                    <a16:creationId xmlns:a16="http://schemas.microsoft.com/office/drawing/2014/main" id="{879CE441-1560-CA78-D52C-03423BB522BE}"/>
                  </a:ext>
                </a:extLst>
              </p:cNvPr>
              <p:cNvSpPr txBox="1">
                <a:spLocks noRot="1" noChangeAspect="1" noMove="1" noResize="1" noEditPoints="1" noAdjustHandles="1" noChangeArrowheads="1" noChangeShapeType="1" noTextEdit="1"/>
              </p:cNvSpPr>
              <p:nvPr/>
            </p:nvSpPr>
            <p:spPr>
              <a:xfrm>
                <a:off x="7985786" y="3594422"/>
                <a:ext cx="2458166" cy="67054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Content Placeholder 3">
                <a:extLst>
                  <a:ext uri="{FF2B5EF4-FFF2-40B4-BE49-F238E27FC236}">
                    <a16:creationId xmlns:a16="http://schemas.microsoft.com/office/drawing/2014/main" id="{98FE66D5-8D36-CB7D-D964-67980C9ACDB1}"/>
                  </a:ext>
                </a:extLst>
              </p:cNvPr>
              <p:cNvSpPr txBox="1">
                <a:spLocks/>
              </p:cNvSpPr>
              <p:nvPr/>
            </p:nvSpPr>
            <p:spPr>
              <a:xfrm>
                <a:off x="7985783" y="4702409"/>
                <a:ext cx="160164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cs typeface="Segoe UI Light" panose="020B0502040204020203" pitchFamily="34" charset="0"/>
                            </a:rPr>
                            <m:t>𝟗</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xmlns="">
          <p:sp>
            <p:nvSpPr>
              <p:cNvPr id="18" name="Content Placeholder 3">
                <a:extLst>
                  <a:ext uri="{FF2B5EF4-FFF2-40B4-BE49-F238E27FC236}">
                    <a16:creationId xmlns:a16="http://schemas.microsoft.com/office/drawing/2014/main" id="{98FE66D5-8D36-CB7D-D964-67980C9ACDB1}"/>
                  </a:ext>
                </a:extLst>
              </p:cNvPr>
              <p:cNvSpPr txBox="1">
                <a:spLocks noRot="1" noChangeAspect="1" noMove="1" noResize="1" noEditPoints="1" noAdjustHandles="1" noChangeArrowheads="1" noChangeShapeType="1" noTextEdit="1"/>
              </p:cNvSpPr>
              <p:nvPr/>
            </p:nvSpPr>
            <p:spPr>
              <a:xfrm>
                <a:off x="7985783" y="4702409"/>
                <a:ext cx="1601641" cy="7792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Content Placeholder 3">
                <a:extLst>
                  <a:ext uri="{FF2B5EF4-FFF2-40B4-BE49-F238E27FC236}">
                    <a16:creationId xmlns:a16="http://schemas.microsoft.com/office/drawing/2014/main" id="{B4508C55-5FE6-C720-99F3-49E9D28CC823}"/>
                  </a:ext>
                </a:extLst>
              </p:cNvPr>
              <p:cNvSpPr txBox="1">
                <a:spLocks/>
              </p:cNvSpPr>
              <p:nvPr/>
            </p:nvSpPr>
            <p:spPr>
              <a:xfrm>
                <a:off x="7985785" y="4183848"/>
                <a:ext cx="1796426"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𝟖</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xmlns="">
          <p:sp>
            <p:nvSpPr>
              <p:cNvPr id="20" name="Content Placeholder 3">
                <a:extLst>
                  <a:ext uri="{FF2B5EF4-FFF2-40B4-BE49-F238E27FC236}">
                    <a16:creationId xmlns:a16="http://schemas.microsoft.com/office/drawing/2014/main" id="{B4508C55-5FE6-C720-99F3-49E9D28CC823}"/>
                  </a:ext>
                </a:extLst>
              </p:cNvPr>
              <p:cNvSpPr txBox="1">
                <a:spLocks noRot="1" noChangeAspect="1" noMove="1" noResize="1" noEditPoints="1" noAdjustHandles="1" noChangeArrowheads="1" noChangeShapeType="1" noTextEdit="1"/>
              </p:cNvSpPr>
              <p:nvPr/>
            </p:nvSpPr>
            <p:spPr>
              <a:xfrm>
                <a:off x="7985785" y="4183848"/>
                <a:ext cx="1796426" cy="670540"/>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019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7" grpId="0"/>
      <p:bldP spid="15" grpId="0"/>
      <p:bldP spid="12" grpId="0"/>
      <p:bldP spid="13" grpId="0"/>
      <p:bldP spid="14" grpId="0"/>
      <p:bldP spid="16" grpId="0"/>
      <p:bldP spid="18"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9" ma:contentTypeDescription="Create a new document." ma:contentTypeScope="" ma:versionID="7add98f28c071f4c02fcec5ed6552a58">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c6d25aa4d9974d6c6c7acad7eed8a2b7"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customXml/itemProps2.xml><?xml version="1.0" encoding="utf-8"?>
<ds:datastoreItem xmlns:ds="http://schemas.openxmlformats.org/officeDocument/2006/customXml" ds:itemID="{A4D4116E-F1C8-421B-87F9-858E6F9658A7}">
  <ds:schemaRefs>
    <ds:schemaRef ds:uri="http://schemas.microsoft.com/sharepoint/v3/contenttype/forms"/>
  </ds:schemaRefs>
</ds:datastoreItem>
</file>

<file path=customXml/itemProps3.xml><?xml version="1.0" encoding="utf-8"?>
<ds:datastoreItem xmlns:ds="http://schemas.openxmlformats.org/officeDocument/2006/customXml" ds:itemID="{BBE5576F-566C-43AE-826C-A3740D2DD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b67df-828e-476d-a5d8-418d07c173f8"/>
    <ds:schemaRef ds:uri="071b9084-06c4-4852-b060-62978f17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10931</TotalTime>
  <Words>947</Words>
  <Application>Microsoft Office PowerPoint</Application>
  <PresentationFormat>Widescreen</PresentationFormat>
  <Paragraphs>281</Paragraphs>
  <Slides>33</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Cambria Math</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Calculation Practice</vt:lpstr>
      <vt:lpstr>Task 1: Calculation Practice</vt:lpstr>
      <vt:lpstr>Task 1: Calculation Practice</vt:lpstr>
      <vt:lpstr>Task 2: Gravity</vt:lpstr>
      <vt:lpstr>Task 3: Accuracy and Precision</vt:lpstr>
      <vt:lpstr>Task 4: Recording Data</vt:lpstr>
      <vt:lpstr>Optional Extras</vt:lpstr>
      <vt:lpstr>Optional Extras</vt:lpstr>
      <vt:lpstr>Exam Practice</vt:lpstr>
      <vt:lpstr>Exam Practice</vt:lpstr>
      <vt:lpstr>Exam Practice</vt:lpstr>
      <vt:lpstr>Exam Practice</vt:lpstr>
      <vt:lpstr>Exam Practice</vt:lpstr>
      <vt:lpstr>Exam Practice</vt:lpstr>
      <vt:lpstr>PowerPoint Presentation</vt:lpstr>
      <vt:lpstr>PowerPoint Presentation</vt:lpstr>
      <vt:lpstr>The million pound question…</vt:lpstr>
      <vt:lpstr>Your Million Pound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2025-05-21T14:45:02Z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